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58.jpg" ContentType="image/jpeg"/>
  <Override PartName="/ppt/media/image64.jpg" ContentType="image/jpeg"/>
  <Override PartName="/ppt/media/image65.jpg" ContentType="image/jpeg"/>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281" r:id="rId2"/>
    <p:sldId id="313" r:id="rId3"/>
    <p:sldId id="314" r:id="rId4"/>
    <p:sldId id="315" r:id="rId5"/>
    <p:sldId id="316" r:id="rId6"/>
    <p:sldId id="317" r:id="rId7"/>
    <p:sldId id="318" r:id="rId8"/>
    <p:sldId id="319" r:id="rId9"/>
    <p:sldId id="320" r:id="rId10"/>
    <p:sldId id="321" r:id="rId11"/>
    <p:sldId id="323" r:id="rId12"/>
    <p:sldId id="322" r:id="rId13"/>
    <p:sldId id="324" r:id="rId14"/>
    <p:sldId id="325" r:id="rId15"/>
    <p:sldId id="326" r:id="rId16"/>
    <p:sldId id="327" r:id="rId17"/>
    <p:sldId id="328" r:id="rId18"/>
    <p:sldId id="329" r:id="rId19"/>
    <p:sldId id="330" r:id="rId20"/>
    <p:sldId id="331" r:id="rId21"/>
    <p:sldId id="332" r:id="rId22"/>
    <p:sldId id="333" r:id="rId23"/>
    <p:sldId id="334" r:id="rId24"/>
    <p:sldId id="336" r:id="rId25"/>
    <p:sldId id="335" r:id="rId26"/>
    <p:sldId id="357" r:id="rId27"/>
    <p:sldId id="340" r:id="rId28"/>
    <p:sldId id="338" r:id="rId29"/>
    <p:sldId id="339" r:id="rId30"/>
    <p:sldId id="341" r:id="rId31"/>
    <p:sldId id="342" r:id="rId32"/>
    <p:sldId id="344" r:id="rId33"/>
    <p:sldId id="345" r:id="rId34"/>
    <p:sldId id="346" r:id="rId35"/>
    <p:sldId id="347" r:id="rId36"/>
    <p:sldId id="348" r:id="rId37"/>
    <p:sldId id="349" r:id="rId38"/>
    <p:sldId id="350" r:id="rId39"/>
    <p:sldId id="351" r:id="rId40"/>
    <p:sldId id="356" r:id="rId41"/>
    <p:sldId id="352" r:id="rId42"/>
    <p:sldId id="354" r:id="rId43"/>
    <p:sldId id="355" r:id="rId44"/>
    <p:sldId id="358" r:id="rId45"/>
    <p:sldId id="592" r:id="rId46"/>
    <p:sldId id="475" r:id="rId47"/>
    <p:sldId id="1004" r:id="rId48"/>
    <p:sldId id="269" r:id="rId49"/>
    <p:sldId id="287" r:id="rId50"/>
    <p:sldId id="1007" r:id="rId51"/>
    <p:sldId id="656" r:id="rId52"/>
    <p:sldId id="371" r:id="rId53"/>
    <p:sldId id="1008" r:id="rId54"/>
    <p:sldId id="1009" r:id="rId55"/>
    <p:sldId id="627" r:id="rId56"/>
    <p:sldId id="628" r:id="rId57"/>
    <p:sldId id="402" r:id="rId58"/>
    <p:sldId id="1010" r:id="rId59"/>
    <p:sldId id="101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F0B041-59EE-4E61-9E6E-44761B979B74}" v="25" dt="2021-10-26T16:34:18.140"/>
    <p1510:client id="{C4948459-3BA1-449F-9BD3-2CEB3FD0E92F}" v="12" dt="2021-10-27T04:15:45.2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2150" autoAdjust="0"/>
  </p:normalViewPr>
  <p:slideViewPr>
    <p:cSldViewPr snapToGrid="0">
      <p:cViewPr varScale="1">
        <p:scale>
          <a:sx n="62" d="100"/>
          <a:sy n="62" d="100"/>
        </p:scale>
        <p:origin x="14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ttacharyya, Saugat" userId="d3079e99-7fd1-41a0-ae91-5192657eae6c" providerId="ADAL" clId="{1F5343EC-A6C9-4728-915C-12308C8E08F8}"/>
    <pc:docChg chg="custSel modSld">
      <pc:chgData name="Bhattacharyya, Saugat" userId="d3079e99-7fd1-41a0-ae91-5192657eae6c" providerId="ADAL" clId="{1F5343EC-A6C9-4728-915C-12308C8E08F8}" dt="2021-09-07T08:33:42.185" v="46" actId="478"/>
      <pc:docMkLst>
        <pc:docMk/>
      </pc:docMkLst>
      <pc:sldChg chg="modSp mod modNotesTx">
        <pc:chgData name="Bhattacharyya, Saugat" userId="d3079e99-7fd1-41a0-ae91-5192657eae6c" providerId="ADAL" clId="{1F5343EC-A6C9-4728-915C-12308C8E08F8}" dt="2021-09-07T08:31:45.313" v="31" actId="6549"/>
        <pc:sldMkLst>
          <pc:docMk/>
          <pc:sldMk cId="1683345159" sldId="281"/>
        </pc:sldMkLst>
        <pc:spChg chg="mod">
          <ac:chgData name="Bhattacharyya, Saugat" userId="d3079e99-7fd1-41a0-ae91-5192657eae6c" providerId="ADAL" clId="{1F5343EC-A6C9-4728-915C-12308C8E08F8}" dt="2021-09-07T08:31:34.212" v="30" actId="20577"/>
          <ac:spMkLst>
            <pc:docMk/>
            <pc:sldMk cId="1683345159" sldId="281"/>
            <ac:spMk id="2" creationId="{B43DAC6C-9762-4327-B0FE-1EBACE69DF30}"/>
          </ac:spMkLst>
        </pc:spChg>
      </pc:sldChg>
      <pc:sldChg chg="modNotesTx">
        <pc:chgData name="Bhattacharyya, Saugat" userId="d3079e99-7fd1-41a0-ae91-5192657eae6c" providerId="ADAL" clId="{1F5343EC-A6C9-4728-915C-12308C8E08F8}" dt="2021-09-07T08:33:12.887" v="42" actId="6549"/>
        <pc:sldMkLst>
          <pc:docMk/>
          <pc:sldMk cId="706099315" sldId="313"/>
        </pc:sldMkLst>
      </pc:sldChg>
      <pc:sldChg chg="delSp mod modNotesTx">
        <pc:chgData name="Bhattacharyya, Saugat" userId="d3079e99-7fd1-41a0-ae91-5192657eae6c" providerId="ADAL" clId="{1F5343EC-A6C9-4728-915C-12308C8E08F8}" dt="2021-09-07T08:33:08.917" v="41" actId="6549"/>
        <pc:sldMkLst>
          <pc:docMk/>
          <pc:sldMk cId="221939678" sldId="314"/>
        </pc:sldMkLst>
        <pc:graphicFrameChg chg="del">
          <ac:chgData name="Bhattacharyya, Saugat" userId="d3079e99-7fd1-41a0-ae91-5192657eae6c" providerId="ADAL" clId="{1F5343EC-A6C9-4728-915C-12308C8E08F8}" dt="2021-09-07T08:31:53.538" v="32" actId="478"/>
          <ac:graphicFrameMkLst>
            <pc:docMk/>
            <pc:sldMk cId="221939678" sldId="314"/>
            <ac:graphicFrameMk id="5" creationId="{A96B0680-F19F-4322-BA74-7A74CD2D3328}"/>
          </ac:graphicFrameMkLst>
        </pc:graphicFrameChg>
      </pc:sldChg>
      <pc:sldChg chg="delSp modSp mod modNotesTx">
        <pc:chgData name="Bhattacharyya, Saugat" userId="d3079e99-7fd1-41a0-ae91-5192657eae6c" providerId="ADAL" clId="{1F5343EC-A6C9-4728-915C-12308C8E08F8}" dt="2021-09-07T08:33:05.181" v="40" actId="6549"/>
        <pc:sldMkLst>
          <pc:docMk/>
          <pc:sldMk cId="2592556795" sldId="315"/>
        </pc:sldMkLst>
        <pc:spChg chg="del mod">
          <ac:chgData name="Bhattacharyya, Saugat" userId="d3079e99-7fd1-41a0-ae91-5192657eae6c" providerId="ADAL" clId="{1F5343EC-A6C9-4728-915C-12308C8E08F8}" dt="2021-09-07T08:32:04.851" v="35"/>
          <ac:spMkLst>
            <pc:docMk/>
            <pc:sldMk cId="2592556795" sldId="315"/>
            <ac:spMk id="2" creationId="{423E8E77-54F5-4AAE-B86B-AB886722D435}"/>
          </ac:spMkLst>
        </pc:spChg>
      </pc:sldChg>
      <pc:sldChg chg="delSp mod modNotesTx">
        <pc:chgData name="Bhattacharyya, Saugat" userId="d3079e99-7fd1-41a0-ae91-5192657eae6c" providerId="ADAL" clId="{1F5343EC-A6C9-4728-915C-12308C8E08F8}" dt="2021-09-07T08:32:57.332" v="38" actId="6549"/>
        <pc:sldMkLst>
          <pc:docMk/>
          <pc:sldMk cId="3451499236" sldId="316"/>
        </pc:sldMkLst>
        <pc:spChg chg="del">
          <ac:chgData name="Bhattacharyya, Saugat" userId="d3079e99-7fd1-41a0-ae91-5192657eae6c" providerId="ADAL" clId="{1F5343EC-A6C9-4728-915C-12308C8E08F8}" dt="2021-09-07T08:32:23.508" v="37" actId="478"/>
          <ac:spMkLst>
            <pc:docMk/>
            <pc:sldMk cId="3451499236" sldId="316"/>
            <ac:spMk id="2" creationId="{423E8E77-54F5-4AAE-B86B-AB886722D435}"/>
          </ac:spMkLst>
        </pc:spChg>
      </pc:sldChg>
      <pc:sldChg chg="delSp mod modNotesTx">
        <pc:chgData name="Bhattacharyya, Saugat" userId="d3079e99-7fd1-41a0-ae91-5192657eae6c" providerId="ADAL" clId="{1F5343EC-A6C9-4728-915C-12308C8E08F8}" dt="2021-09-07T08:33:01.105" v="39" actId="6549"/>
        <pc:sldMkLst>
          <pc:docMk/>
          <pc:sldMk cId="1796805300" sldId="317"/>
        </pc:sldMkLst>
        <pc:spChg chg="del">
          <ac:chgData name="Bhattacharyya, Saugat" userId="d3079e99-7fd1-41a0-ae91-5192657eae6c" providerId="ADAL" clId="{1F5343EC-A6C9-4728-915C-12308C8E08F8}" dt="2021-09-07T08:32:12.006" v="36" actId="478"/>
          <ac:spMkLst>
            <pc:docMk/>
            <pc:sldMk cId="1796805300" sldId="317"/>
            <ac:spMk id="2" creationId="{423E8E77-54F5-4AAE-B86B-AB886722D435}"/>
          </ac:spMkLst>
        </pc:spChg>
      </pc:sldChg>
      <pc:sldChg chg="modNotesTx">
        <pc:chgData name="Bhattacharyya, Saugat" userId="d3079e99-7fd1-41a0-ae91-5192657eae6c" providerId="ADAL" clId="{1F5343EC-A6C9-4728-915C-12308C8E08F8}" dt="2021-09-07T08:33:25.593" v="43" actId="6549"/>
        <pc:sldMkLst>
          <pc:docMk/>
          <pc:sldMk cId="1285772905" sldId="318"/>
        </pc:sldMkLst>
      </pc:sldChg>
      <pc:sldChg chg="delSp mod modNotesTx">
        <pc:chgData name="Bhattacharyya, Saugat" userId="d3079e99-7fd1-41a0-ae91-5192657eae6c" providerId="ADAL" clId="{1F5343EC-A6C9-4728-915C-12308C8E08F8}" dt="2021-09-07T08:33:42.185" v="46" actId="478"/>
        <pc:sldMkLst>
          <pc:docMk/>
          <pc:sldMk cId="1180494737" sldId="320"/>
        </pc:sldMkLst>
        <pc:spChg chg="del">
          <ac:chgData name="Bhattacharyya, Saugat" userId="d3079e99-7fd1-41a0-ae91-5192657eae6c" providerId="ADAL" clId="{1F5343EC-A6C9-4728-915C-12308C8E08F8}" dt="2021-09-07T08:33:42.185" v="46" actId="478"/>
          <ac:spMkLst>
            <pc:docMk/>
            <pc:sldMk cId="1180494737" sldId="320"/>
            <ac:spMk id="2" creationId="{423E8E77-54F5-4AAE-B86B-AB886722D435}"/>
          </ac:spMkLst>
        </pc:spChg>
      </pc:sldChg>
      <pc:sldChg chg="modNotesTx">
        <pc:chgData name="Bhattacharyya, Saugat" userId="d3079e99-7fd1-41a0-ae91-5192657eae6c" providerId="ADAL" clId="{1F5343EC-A6C9-4728-915C-12308C8E08F8}" dt="2021-09-07T08:33:30.237" v="44" actId="6549"/>
        <pc:sldMkLst>
          <pc:docMk/>
          <pc:sldMk cId="254748063" sldId="328"/>
        </pc:sldMkLst>
      </pc:sldChg>
    </pc:docChg>
  </pc:docChgLst>
  <pc:docChgLst>
    <pc:chgData name="Bhattacharyya, Saugat" userId="d3079e99-7fd1-41a0-ae91-5192657eae6c" providerId="ADAL" clId="{11B570E5-2D71-564B-A10D-A645E85D2ABC}"/>
    <pc:docChg chg="modSld">
      <pc:chgData name="Bhattacharyya, Saugat" userId="d3079e99-7fd1-41a0-ae91-5192657eae6c" providerId="ADAL" clId="{11B570E5-2D71-564B-A10D-A645E85D2ABC}" dt="2021-10-25T13:25:14.836" v="0"/>
      <pc:docMkLst>
        <pc:docMk/>
      </pc:docMkLst>
      <pc:sldChg chg="addSp">
        <pc:chgData name="Bhattacharyya, Saugat" userId="d3079e99-7fd1-41a0-ae91-5192657eae6c" providerId="ADAL" clId="{11B570E5-2D71-564B-A10D-A645E85D2ABC}" dt="2021-10-25T13:25:14.836" v="0"/>
        <pc:sldMkLst>
          <pc:docMk/>
          <pc:sldMk cId="3761736988" sldId="331"/>
        </pc:sldMkLst>
        <pc:picChg chg="add">
          <ac:chgData name="Bhattacharyya, Saugat" userId="d3079e99-7fd1-41a0-ae91-5192657eae6c" providerId="ADAL" clId="{11B570E5-2D71-564B-A10D-A645E85D2ABC}" dt="2021-10-25T13:25:14.836" v="0"/>
          <ac:picMkLst>
            <pc:docMk/>
            <pc:sldMk cId="3761736988" sldId="331"/>
            <ac:picMk id="2" creationId="{AB63FFD1-1517-634A-95B3-98EB5C089566}"/>
          </ac:picMkLst>
        </pc:picChg>
      </pc:sldChg>
    </pc:docChg>
  </pc:docChgLst>
  <pc:docChgLst>
    <pc:chgData name="Bhattacharyya, Saugat" userId="d3079e99-7fd1-41a0-ae91-5192657eae6c" providerId="ADAL" clId="{C4948459-3BA1-449F-9BD3-2CEB3FD0E92F}"/>
    <pc:docChg chg="undo custSel addSld delSld modSld sldOrd">
      <pc:chgData name="Bhattacharyya, Saugat" userId="d3079e99-7fd1-41a0-ae91-5192657eae6c" providerId="ADAL" clId="{C4948459-3BA1-449F-9BD3-2CEB3FD0E92F}" dt="2021-10-27T04:16:01.528" v="3828" actId="1076"/>
      <pc:docMkLst>
        <pc:docMk/>
      </pc:docMkLst>
      <pc:sldChg chg="add del">
        <pc:chgData name="Bhattacharyya, Saugat" userId="d3079e99-7fd1-41a0-ae91-5192657eae6c" providerId="ADAL" clId="{C4948459-3BA1-449F-9BD3-2CEB3FD0E92F}" dt="2021-10-25T16:05:22.884" v="3515" actId="47"/>
        <pc:sldMkLst>
          <pc:docMk/>
          <pc:sldMk cId="1577803955" sldId="257"/>
        </pc:sldMkLst>
      </pc:sldChg>
      <pc:sldChg chg="add del">
        <pc:chgData name="Bhattacharyya, Saugat" userId="d3079e99-7fd1-41a0-ae91-5192657eae6c" providerId="ADAL" clId="{C4948459-3BA1-449F-9BD3-2CEB3FD0E92F}" dt="2021-10-25T16:05:22.884" v="3515" actId="47"/>
        <pc:sldMkLst>
          <pc:docMk/>
          <pc:sldMk cId="3170924226" sldId="258"/>
        </pc:sldMkLst>
      </pc:sldChg>
      <pc:sldChg chg="add del">
        <pc:chgData name="Bhattacharyya, Saugat" userId="d3079e99-7fd1-41a0-ae91-5192657eae6c" providerId="ADAL" clId="{C4948459-3BA1-449F-9BD3-2CEB3FD0E92F}" dt="2021-10-25T16:05:22.884" v="3515" actId="47"/>
        <pc:sldMkLst>
          <pc:docMk/>
          <pc:sldMk cId="2836014711" sldId="259"/>
        </pc:sldMkLst>
      </pc:sldChg>
      <pc:sldChg chg="add">
        <pc:chgData name="Bhattacharyya, Saugat" userId="d3079e99-7fd1-41a0-ae91-5192657eae6c" providerId="ADAL" clId="{C4948459-3BA1-449F-9BD3-2CEB3FD0E92F}" dt="2021-10-27T04:04:47.933" v="3695"/>
        <pc:sldMkLst>
          <pc:docMk/>
          <pc:sldMk cId="1720410557" sldId="269"/>
        </pc:sldMkLst>
      </pc:sldChg>
      <pc:sldChg chg="add">
        <pc:chgData name="Bhattacharyya, Saugat" userId="d3079e99-7fd1-41a0-ae91-5192657eae6c" providerId="ADAL" clId="{C4948459-3BA1-449F-9BD3-2CEB3FD0E92F}" dt="2021-10-27T04:04:47.933" v="3695"/>
        <pc:sldMkLst>
          <pc:docMk/>
          <pc:sldMk cId="300924821" sldId="287"/>
        </pc:sldMkLst>
      </pc:sldChg>
      <pc:sldChg chg="addSp modSp mod">
        <pc:chgData name="Bhattacharyya, Saugat" userId="d3079e99-7fd1-41a0-ae91-5192657eae6c" providerId="ADAL" clId="{C4948459-3BA1-449F-9BD3-2CEB3FD0E92F}" dt="2021-10-25T12:26:51.011" v="50" actId="12"/>
        <pc:sldMkLst>
          <pc:docMk/>
          <pc:sldMk cId="706099315" sldId="313"/>
        </pc:sldMkLst>
        <pc:spChg chg="mod">
          <ac:chgData name="Bhattacharyya, Saugat" userId="d3079e99-7fd1-41a0-ae91-5192657eae6c" providerId="ADAL" clId="{C4948459-3BA1-449F-9BD3-2CEB3FD0E92F}" dt="2021-10-25T12:24:25.356" v="39" actId="20577"/>
          <ac:spMkLst>
            <pc:docMk/>
            <pc:sldMk cId="706099315" sldId="313"/>
            <ac:spMk id="3" creationId="{7F6455BF-8A3B-5248-B6B1-709325A17B84}"/>
          </ac:spMkLst>
        </pc:spChg>
        <pc:spChg chg="mod">
          <ac:chgData name="Bhattacharyya, Saugat" userId="d3079e99-7fd1-41a0-ae91-5192657eae6c" providerId="ADAL" clId="{C4948459-3BA1-449F-9BD3-2CEB3FD0E92F}" dt="2021-10-25T12:26:51.011" v="50" actId="12"/>
          <ac:spMkLst>
            <pc:docMk/>
            <pc:sldMk cId="706099315" sldId="313"/>
            <ac:spMk id="7" creationId="{6940903E-9E3E-495B-898D-C8E59D7D0D4C}"/>
          </ac:spMkLst>
        </pc:spChg>
        <pc:picChg chg="add mod">
          <ac:chgData name="Bhattacharyya, Saugat" userId="d3079e99-7fd1-41a0-ae91-5192657eae6c" providerId="ADAL" clId="{C4948459-3BA1-449F-9BD3-2CEB3FD0E92F}" dt="2021-10-25T12:26:40.684" v="48" actId="14100"/>
          <ac:picMkLst>
            <pc:docMk/>
            <pc:sldMk cId="706099315" sldId="313"/>
            <ac:picMk id="4" creationId="{B5DB8548-6D2A-465E-A5B2-B6F0165CBAAB}"/>
          </ac:picMkLst>
        </pc:picChg>
      </pc:sldChg>
      <pc:sldChg chg="addSp delSp modSp add mod">
        <pc:chgData name="Bhattacharyya, Saugat" userId="d3079e99-7fd1-41a0-ae91-5192657eae6c" providerId="ADAL" clId="{C4948459-3BA1-449F-9BD3-2CEB3FD0E92F}" dt="2021-10-25T12:33:09.761" v="95" actId="113"/>
        <pc:sldMkLst>
          <pc:docMk/>
          <pc:sldMk cId="2735809985" sldId="314"/>
        </pc:sldMkLst>
        <pc:spChg chg="mod">
          <ac:chgData name="Bhattacharyya, Saugat" userId="d3079e99-7fd1-41a0-ae91-5192657eae6c" providerId="ADAL" clId="{C4948459-3BA1-449F-9BD3-2CEB3FD0E92F}" dt="2021-10-25T12:28:26.108" v="54" actId="14100"/>
          <ac:spMkLst>
            <pc:docMk/>
            <pc:sldMk cId="2735809985" sldId="314"/>
            <ac:spMk id="3" creationId="{7F6455BF-8A3B-5248-B6B1-709325A17B84}"/>
          </ac:spMkLst>
        </pc:spChg>
        <pc:spChg chg="add mod">
          <ac:chgData name="Bhattacharyya, Saugat" userId="d3079e99-7fd1-41a0-ae91-5192657eae6c" providerId="ADAL" clId="{C4948459-3BA1-449F-9BD3-2CEB3FD0E92F}" dt="2021-10-25T12:30:53.641" v="70" actId="207"/>
          <ac:spMkLst>
            <pc:docMk/>
            <pc:sldMk cId="2735809985" sldId="314"/>
            <ac:spMk id="5" creationId="{4ED95291-70BE-4948-B6B5-B3986B6994CC}"/>
          </ac:spMkLst>
        </pc:spChg>
        <pc:spChg chg="add mod">
          <ac:chgData name="Bhattacharyya, Saugat" userId="d3079e99-7fd1-41a0-ae91-5192657eae6c" providerId="ADAL" clId="{C4948459-3BA1-449F-9BD3-2CEB3FD0E92F}" dt="2021-10-25T12:30:53.641" v="70" actId="207"/>
          <ac:spMkLst>
            <pc:docMk/>
            <pc:sldMk cId="2735809985" sldId="314"/>
            <ac:spMk id="6" creationId="{C97B51C0-6308-4754-B221-5E24AE00B3B8}"/>
          </ac:spMkLst>
        </pc:spChg>
        <pc:spChg chg="del">
          <ac:chgData name="Bhattacharyya, Saugat" userId="d3079e99-7fd1-41a0-ae91-5192657eae6c" providerId="ADAL" clId="{C4948459-3BA1-449F-9BD3-2CEB3FD0E92F}" dt="2021-10-25T12:28:57.571" v="55" actId="478"/>
          <ac:spMkLst>
            <pc:docMk/>
            <pc:sldMk cId="2735809985" sldId="314"/>
            <ac:spMk id="7" creationId="{6940903E-9E3E-495B-898D-C8E59D7D0D4C}"/>
          </ac:spMkLst>
        </pc:spChg>
        <pc:spChg chg="add mod">
          <ac:chgData name="Bhattacharyya, Saugat" userId="d3079e99-7fd1-41a0-ae91-5192657eae6c" providerId="ADAL" clId="{C4948459-3BA1-449F-9BD3-2CEB3FD0E92F}" dt="2021-10-25T12:30:53.641" v="70" actId="207"/>
          <ac:spMkLst>
            <pc:docMk/>
            <pc:sldMk cId="2735809985" sldId="314"/>
            <ac:spMk id="8" creationId="{5A4E9E6F-CCF6-4C9B-A1D6-7123088D0D54}"/>
          </ac:spMkLst>
        </pc:spChg>
        <pc:spChg chg="add mod">
          <ac:chgData name="Bhattacharyya, Saugat" userId="d3079e99-7fd1-41a0-ae91-5192657eae6c" providerId="ADAL" clId="{C4948459-3BA1-449F-9BD3-2CEB3FD0E92F}" dt="2021-10-25T12:30:53.641" v="70" actId="207"/>
          <ac:spMkLst>
            <pc:docMk/>
            <pc:sldMk cId="2735809985" sldId="314"/>
            <ac:spMk id="9" creationId="{F3998C42-900A-47A6-A69B-0EF1E27C9CCD}"/>
          </ac:spMkLst>
        </pc:spChg>
        <pc:spChg chg="add mod">
          <ac:chgData name="Bhattacharyya, Saugat" userId="d3079e99-7fd1-41a0-ae91-5192657eae6c" providerId="ADAL" clId="{C4948459-3BA1-449F-9BD3-2CEB3FD0E92F}" dt="2021-10-25T12:30:53.641" v="70" actId="207"/>
          <ac:spMkLst>
            <pc:docMk/>
            <pc:sldMk cId="2735809985" sldId="314"/>
            <ac:spMk id="10" creationId="{E102E8C7-CEBE-4AD9-9AE0-EE8747F34EE6}"/>
          </ac:spMkLst>
        </pc:spChg>
        <pc:spChg chg="add mod">
          <ac:chgData name="Bhattacharyya, Saugat" userId="d3079e99-7fd1-41a0-ae91-5192657eae6c" providerId="ADAL" clId="{C4948459-3BA1-449F-9BD3-2CEB3FD0E92F}" dt="2021-10-25T12:30:53.641" v="70" actId="207"/>
          <ac:spMkLst>
            <pc:docMk/>
            <pc:sldMk cId="2735809985" sldId="314"/>
            <ac:spMk id="11" creationId="{802DC917-543B-46F7-B4F4-336830B33355}"/>
          </ac:spMkLst>
        </pc:spChg>
        <pc:spChg chg="add mod">
          <ac:chgData name="Bhattacharyya, Saugat" userId="d3079e99-7fd1-41a0-ae91-5192657eae6c" providerId="ADAL" clId="{C4948459-3BA1-449F-9BD3-2CEB3FD0E92F}" dt="2021-10-25T12:30:53.641" v="70" actId="207"/>
          <ac:spMkLst>
            <pc:docMk/>
            <pc:sldMk cId="2735809985" sldId="314"/>
            <ac:spMk id="12" creationId="{D999265C-3A85-4438-90E1-9A9E4B77FB3A}"/>
          </ac:spMkLst>
        </pc:spChg>
        <pc:spChg chg="add mod">
          <ac:chgData name="Bhattacharyya, Saugat" userId="d3079e99-7fd1-41a0-ae91-5192657eae6c" providerId="ADAL" clId="{C4948459-3BA1-449F-9BD3-2CEB3FD0E92F}" dt="2021-10-25T12:30:53.641" v="70" actId="207"/>
          <ac:spMkLst>
            <pc:docMk/>
            <pc:sldMk cId="2735809985" sldId="314"/>
            <ac:spMk id="13" creationId="{C01B2B8A-D9BC-4E89-856F-F6B6298D9BA1}"/>
          </ac:spMkLst>
        </pc:spChg>
        <pc:spChg chg="add mod">
          <ac:chgData name="Bhattacharyya, Saugat" userId="d3079e99-7fd1-41a0-ae91-5192657eae6c" providerId="ADAL" clId="{C4948459-3BA1-449F-9BD3-2CEB3FD0E92F}" dt="2021-10-25T12:30:53.641" v="70" actId="207"/>
          <ac:spMkLst>
            <pc:docMk/>
            <pc:sldMk cId="2735809985" sldId="314"/>
            <ac:spMk id="14" creationId="{2AF7F73E-E869-4480-A59F-12C3D28A7765}"/>
          </ac:spMkLst>
        </pc:spChg>
        <pc:spChg chg="add mod">
          <ac:chgData name="Bhattacharyya, Saugat" userId="d3079e99-7fd1-41a0-ae91-5192657eae6c" providerId="ADAL" clId="{C4948459-3BA1-449F-9BD3-2CEB3FD0E92F}" dt="2021-10-25T12:30:53.641" v="70" actId="207"/>
          <ac:spMkLst>
            <pc:docMk/>
            <pc:sldMk cId="2735809985" sldId="314"/>
            <ac:spMk id="15" creationId="{F56C8C09-A860-4267-9958-B2FED7E182CB}"/>
          </ac:spMkLst>
        </pc:spChg>
        <pc:spChg chg="add mod">
          <ac:chgData name="Bhattacharyya, Saugat" userId="d3079e99-7fd1-41a0-ae91-5192657eae6c" providerId="ADAL" clId="{C4948459-3BA1-449F-9BD3-2CEB3FD0E92F}" dt="2021-10-25T12:30:53.641" v="70" actId="207"/>
          <ac:spMkLst>
            <pc:docMk/>
            <pc:sldMk cId="2735809985" sldId="314"/>
            <ac:spMk id="16" creationId="{16E6DA34-9BF6-4892-B70C-74CB37624007}"/>
          </ac:spMkLst>
        </pc:spChg>
        <pc:spChg chg="add mod">
          <ac:chgData name="Bhattacharyya, Saugat" userId="d3079e99-7fd1-41a0-ae91-5192657eae6c" providerId="ADAL" clId="{C4948459-3BA1-449F-9BD3-2CEB3FD0E92F}" dt="2021-10-25T12:30:53.641" v="70" actId="207"/>
          <ac:spMkLst>
            <pc:docMk/>
            <pc:sldMk cId="2735809985" sldId="314"/>
            <ac:spMk id="17" creationId="{81A4546C-7B9A-417A-8017-BD1CA742E891}"/>
          </ac:spMkLst>
        </pc:spChg>
        <pc:spChg chg="add mod">
          <ac:chgData name="Bhattacharyya, Saugat" userId="d3079e99-7fd1-41a0-ae91-5192657eae6c" providerId="ADAL" clId="{C4948459-3BA1-449F-9BD3-2CEB3FD0E92F}" dt="2021-10-25T12:30:53.641" v="70" actId="207"/>
          <ac:spMkLst>
            <pc:docMk/>
            <pc:sldMk cId="2735809985" sldId="314"/>
            <ac:spMk id="18" creationId="{0EE2F40C-232C-4CD5-B153-7AEAAEF99E47}"/>
          </ac:spMkLst>
        </pc:spChg>
        <pc:spChg chg="add mod">
          <ac:chgData name="Bhattacharyya, Saugat" userId="d3079e99-7fd1-41a0-ae91-5192657eae6c" providerId="ADAL" clId="{C4948459-3BA1-449F-9BD3-2CEB3FD0E92F}" dt="2021-10-25T12:30:53.641" v="70" actId="207"/>
          <ac:spMkLst>
            <pc:docMk/>
            <pc:sldMk cId="2735809985" sldId="314"/>
            <ac:spMk id="19" creationId="{555AE09C-7360-40C5-AE13-A0FC044238FF}"/>
          </ac:spMkLst>
        </pc:spChg>
        <pc:spChg chg="add mod">
          <ac:chgData name="Bhattacharyya, Saugat" userId="d3079e99-7fd1-41a0-ae91-5192657eae6c" providerId="ADAL" clId="{C4948459-3BA1-449F-9BD3-2CEB3FD0E92F}" dt="2021-10-25T12:30:53.641" v="70" actId="207"/>
          <ac:spMkLst>
            <pc:docMk/>
            <pc:sldMk cId="2735809985" sldId="314"/>
            <ac:spMk id="20" creationId="{9C6E93CD-C683-41E8-924C-65C00A82982D}"/>
          </ac:spMkLst>
        </pc:spChg>
        <pc:spChg chg="add mod">
          <ac:chgData name="Bhattacharyya, Saugat" userId="d3079e99-7fd1-41a0-ae91-5192657eae6c" providerId="ADAL" clId="{C4948459-3BA1-449F-9BD3-2CEB3FD0E92F}" dt="2021-10-25T12:30:53.641" v="70" actId="207"/>
          <ac:spMkLst>
            <pc:docMk/>
            <pc:sldMk cId="2735809985" sldId="314"/>
            <ac:spMk id="21" creationId="{325244EA-FE48-46A5-8F16-2DF6613253D6}"/>
          </ac:spMkLst>
        </pc:spChg>
        <pc:spChg chg="add mod">
          <ac:chgData name="Bhattacharyya, Saugat" userId="d3079e99-7fd1-41a0-ae91-5192657eae6c" providerId="ADAL" clId="{C4948459-3BA1-449F-9BD3-2CEB3FD0E92F}" dt="2021-10-25T12:30:53.641" v="70" actId="207"/>
          <ac:spMkLst>
            <pc:docMk/>
            <pc:sldMk cId="2735809985" sldId="314"/>
            <ac:spMk id="22" creationId="{C1F97875-6916-41BB-B477-FA4F39CEA9A7}"/>
          </ac:spMkLst>
        </pc:spChg>
        <pc:spChg chg="add mod">
          <ac:chgData name="Bhattacharyya, Saugat" userId="d3079e99-7fd1-41a0-ae91-5192657eae6c" providerId="ADAL" clId="{C4948459-3BA1-449F-9BD3-2CEB3FD0E92F}" dt="2021-10-25T12:30:53.641" v="70" actId="207"/>
          <ac:spMkLst>
            <pc:docMk/>
            <pc:sldMk cId="2735809985" sldId="314"/>
            <ac:spMk id="23" creationId="{FBE299F6-A54D-4238-8D78-403839F4E73F}"/>
          </ac:spMkLst>
        </pc:spChg>
        <pc:spChg chg="add mod">
          <ac:chgData name="Bhattacharyya, Saugat" userId="d3079e99-7fd1-41a0-ae91-5192657eae6c" providerId="ADAL" clId="{C4948459-3BA1-449F-9BD3-2CEB3FD0E92F}" dt="2021-10-25T12:30:53.641" v="70" actId="207"/>
          <ac:spMkLst>
            <pc:docMk/>
            <pc:sldMk cId="2735809985" sldId="314"/>
            <ac:spMk id="24" creationId="{46C88593-357E-4A70-A3C6-0D7CE45789DC}"/>
          </ac:spMkLst>
        </pc:spChg>
        <pc:spChg chg="add mod">
          <ac:chgData name="Bhattacharyya, Saugat" userId="d3079e99-7fd1-41a0-ae91-5192657eae6c" providerId="ADAL" clId="{C4948459-3BA1-449F-9BD3-2CEB3FD0E92F}" dt="2021-10-25T12:30:53.641" v="70" actId="207"/>
          <ac:spMkLst>
            <pc:docMk/>
            <pc:sldMk cId="2735809985" sldId="314"/>
            <ac:spMk id="25" creationId="{94F532F1-96A0-49BA-80B5-8855591D9EF4}"/>
          </ac:spMkLst>
        </pc:spChg>
        <pc:spChg chg="add mod">
          <ac:chgData name="Bhattacharyya, Saugat" userId="d3079e99-7fd1-41a0-ae91-5192657eae6c" providerId="ADAL" clId="{C4948459-3BA1-449F-9BD3-2CEB3FD0E92F}" dt="2021-10-25T12:30:53.641" v="70" actId="207"/>
          <ac:spMkLst>
            <pc:docMk/>
            <pc:sldMk cId="2735809985" sldId="314"/>
            <ac:spMk id="26" creationId="{7779F18B-5542-4A6E-8150-4480C9CEAEA8}"/>
          </ac:spMkLst>
        </pc:spChg>
        <pc:spChg chg="add mod">
          <ac:chgData name="Bhattacharyya, Saugat" userId="d3079e99-7fd1-41a0-ae91-5192657eae6c" providerId="ADAL" clId="{C4948459-3BA1-449F-9BD3-2CEB3FD0E92F}" dt="2021-10-25T12:30:53.641" v="70" actId="207"/>
          <ac:spMkLst>
            <pc:docMk/>
            <pc:sldMk cId="2735809985" sldId="314"/>
            <ac:spMk id="27" creationId="{C40BA1DF-4BA2-4AA0-A306-661F5079249A}"/>
          </ac:spMkLst>
        </pc:spChg>
        <pc:spChg chg="add mod">
          <ac:chgData name="Bhattacharyya, Saugat" userId="d3079e99-7fd1-41a0-ae91-5192657eae6c" providerId="ADAL" clId="{C4948459-3BA1-449F-9BD3-2CEB3FD0E92F}" dt="2021-10-25T12:30:53.641" v="70" actId="207"/>
          <ac:spMkLst>
            <pc:docMk/>
            <pc:sldMk cId="2735809985" sldId="314"/>
            <ac:spMk id="28" creationId="{B8C8A5D3-B057-4F2A-933E-8AA95399BA73}"/>
          </ac:spMkLst>
        </pc:spChg>
        <pc:spChg chg="add mod">
          <ac:chgData name="Bhattacharyya, Saugat" userId="d3079e99-7fd1-41a0-ae91-5192657eae6c" providerId="ADAL" clId="{C4948459-3BA1-449F-9BD3-2CEB3FD0E92F}" dt="2021-10-25T12:30:53.641" v="70" actId="207"/>
          <ac:spMkLst>
            <pc:docMk/>
            <pc:sldMk cId="2735809985" sldId="314"/>
            <ac:spMk id="29" creationId="{98DD864F-20B3-4488-A12B-C452D0A40D68}"/>
          </ac:spMkLst>
        </pc:spChg>
        <pc:spChg chg="add mod">
          <ac:chgData name="Bhattacharyya, Saugat" userId="d3079e99-7fd1-41a0-ae91-5192657eae6c" providerId="ADAL" clId="{C4948459-3BA1-449F-9BD3-2CEB3FD0E92F}" dt="2021-10-25T12:30:53.641" v="70" actId="207"/>
          <ac:spMkLst>
            <pc:docMk/>
            <pc:sldMk cId="2735809985" sldId="314"/>
            <ac:spMk id="30" creationId="{714BE4FD-50BB-4F70-9028-9AC66E72E7E8}"/>
          </ac:spMkLst>
        </pc:spChg>
        <pc:spChg chg="add mod">
          <ac:chgData name="Bhattacharyya, Saugat" userId="d3079e99-7fd1-41a0-ae91-5192657eae6c" providerId="ADAL" clId="{C4948459-3BA1-449F-9BD3-2CEB3FD0E92F}" dt="2021-10-25T12:30:53.641" v="70" actId="207"/>
          <ac:spMkLst>
            <pc:docMk/>
            <pc:sldMk cId="2735809985" sldId="314"/>
            <ac:spMk id="31" creationId="{C632E663-9CA2-493E-BBAF-C90CAB0A9606}"/>
          </ac:spMkLst>
        </pc:spChg>
        <pc:spChg chg="add mod">
          <ac:chgData name="Bhattacharyya, Saugat" userId="d3079e99-7fd1-41a0-ae91-5192657eae6c" providerId="ADAL" clId="{C4948459-3BA1-449F-9BD3-2CEB3FD0E92F}" dt="2021-10-25T12:30:53.641" v="70" actId="207"/>
          <ac:spMkLst>
            <pc:docMk/>
            <pc:sldMk cId="2735809985" sldId="314"/>
            <ac:spMk id="32" creationId="{CE85DC3F-2A6D-4E2F-B6CE-BC3318C23C92}"/>
          </ac:spMkLst>
        </pc:spChg>
        <pc:spChg chg="add mod">
          <ac:chgData name="Bhattacharyya, Saugat" userId="d3079e99-7fd1-41a0-ae91-5192657eae6c" providerId="ADAL" clId="{C4948459-3BA1-449F-9BD3-2CEB3FD0E92F}" dt="2021-10-25T12:30:53.641" v="70" actId="207"/>
          <ac:spMkLst>
            <pc:docMk/>
            <pc:sldMk cId="2735809985" sldId="314"/>
            <ac:spMk id="33" creationId="{27E41965-114D-4D98-B431-7FBB011DA76F}"/>
          </ac:spMkLst>
        </pc:spChg>
        <pc:spChg chg="add mod">
          <ac:chgData name="Bhattacharyya, Saugat" userId="d3079e99-7fd1-41a0-ae91-5192657eae6c" providerId="ADAL" clId="{C4948459-3BA1-449F-9BD3-2CEB3FD0E92F}" dt="2021-10-25T12:30:53.641" v="70" actId="207"/>
          <ac:spMkLst>
            <pc:docMk/>
            <pc:sldMk cId="2735809985" sldId="314"/>
            <ac:spMk id="34" creationId="{73132320-42DF-499F-8A2B-64DAC4E8717F}"/>
          </ac:spMkLst>
        </pc:spChg>
        <pc:spChg chg="add mod">
          <ac:chgData name="Bhattacharyya, Saugat" userId="d3079e99-7fd1-41a0-ae91-5192657eae6c" providerId="ADAL" clId="{C4948459-3BA1-449F-9BD3-2CEB3FD0E92F}" dt="2021-10-25T12:30:53.641" v="70" actId="207"/>
          <ac:spMkLst>
            <pc:docMk/>
            <pc:sldMk cId="2735809985" sldId="314"/>
            <ac:spMk id="35" creationId="{664D0C4D-11E7-418D-99CB-CE80E4108E56}"/>
          </ac:spMkLst>
        </pc:spChg>
        <pc:spChg chg="add mod">
          <ac:chgData name="Bhattacharyya, Saugat" userId="d3079e99-7fd1-41a0-ae91-5192657eae6c" providerId="ADAL" clId="{C4948459-3BA1-449F-9BD3-2CEB3FD0E92F}" dt="2021-10-25T12:30:53.641" v="70" actId="207"/>
          <ac:spMkLst>
            <pc:docMk/>
            <pc:sldMk cId="2735809985" sldId="314"/>
            <ac:spMk id="36" creationId="{B7E10F12-528F-4D9A-A261-AF38DBE3A3E0}"/>
          </ac:spMkLst>
        </pc:spChg>
        <pc:spChg chg="add mod">
          <ac:chgData name="Bhattacharyya, Saugat" userId="d3079e99-7fd1-41a0-ae91-5192657eae6c" providerId="ADAL" clId="{C4948459-3BA1-449F-9BD3-2CEB3FD0E92F}" dt="2021-10-25T12:30:53.641" v="70" actId="207"/>
          <ac:spMkLst>
            <pc:docMk/>
            <pc:sldMk cId="2735809985" sldId="314"/>
            <ac:spMk id="37" creationId="{86528215-172E-4E47-934F-DB737655EEDE}"/>
          </ac:spMkLst>
        </pc:spChg>
        <pc:spChg chg="add mod">
          <ac:chgData name="Bhattacharyya, Saugat" userId="d3079e99-7fd1-41a0-ae91-5192657eae6c" providerId="ADAL" clId="{C4948459-3BA1-449F-9BD3-2CEB3FD0E92F}" dt="2021-10-25T12:30:53.641" v="70" actId="207"/>
          <ac:spMkLst>
            <pc:docMk/>
            <pc:sldMk cId="2735809985" sldId="314"/>
            <ac:spMk id="38" creationId="{AD65E0BE-AC55-4780-A34B-41830873FA91}"/>
          </ac:spMkLst>
        </pc:spChg>
        <pc:spChg chg="add mod">
          <ac:chgData name="Bhattacharyya, Saugat" userId="d3079e99-7fd1-41a0-ae91-5192657eae6c" providerId="ADAL" clId="{C4948459-3BA1-449F-9BD3-2CEB3FD0E92F}" dt="2021-10-25T12:30:53.641" v="70" actId="207"/>
          <ac:spMkLst>
            <pc:docMk/>
            <pc:sldMk cId="2735809985" sldId="314"/>
            <ac:spMk id="39" creationId="{FB0008E5-ECAD-41F3-A888-CC5E066D3672}"/>
          </ac:spMkLst>
        </pc:spChg>
        <pc:spChg chg="add mod">
          <ac:chgData name="Bhattacharyya, Saugat" userId="d3079e99-7fd1-41a0-ae91-5192657eae6c" providerId="ADAL" clId="{C4948459-3BA1-449F-9BD3-2CEB3FD0E92F}" dt="2021-10-25T12:31:33.990" v="77" actId="14100"/>
          <ac:spMkLst>
            <pc:docMk/>
            <pc:sldMk cId="2735809985" sldId="314"/>
            <ac:spMk id="40" creationId="{12DA412B-43D1-48B5-99DC-BBE73D0AB41D}"/>
          </ac:spMkLst>
        </pc:spChg>
        <pc:spChg chg="add mod">
          <ac:chgData name="Bhattacharyya, Saugat" userId="d3079e99-7fd1-41a0-ae91-5192657eae6c" providerId="ADAL" clId="{C4948459-3BA1-449F-9BD3-2CEB3FD0E92F}" dt="2021-10-25T12:32:20.284" v="83" actId="14100"/>
          <ac:spMkLst>
            <pc:docMk/>
            <pc:sldMk cId="2735809985" sldId="314"/>
            <ac:spMk id="41" creationId="{7CEABED5-C3E1-49A8-A7EA-160B6A6E89EE}"/>
          </ac:spMkLst>
        </pc:spChg>
        <pc:spChg chg="add mod">
          <ac:chgData name="Bhattacharyya, Saugat" userId="d3079e99-7fd1-41a0-ae91-5192657eae6c" providerId="ADAL" clId="{C4948459-3BA1-449F-9BD3-2CEB3FD0E92F}" dt="2021-10-25T12:32:41.294" v="85" actId="1076"/>
          <ac:spMkLst>
            <pc:docMk/>
            <pc:sldMk cId="2735809985" sldId="314"/>
            <ac:spMk id="42" creationId="{56C79B44-F142-47A8-9B00-0F6FA6D5A66A}"/>
          </ac:spMkLst>
        </pc:spChg>
        <pc:spChg chg="add mod">
          <ac:chgData name="Bhattacharyya, Saugat" userId="d3079e99-7fd1-41a0-ae91-5192657eae6c" providerId="ADAL" clId="{C4948459-3BA1-449F-9BD3-2CEB3FD0E92F}" dt="2021-10-25T12:32:41.294" v="85" actId="1076"/>
          <ac:spMkLst>
            <pc:docMk/>
            <pc:sldMk cId="2735809985" sldId="314"/>
            <ac:spMk id="43" creationId="{7D5693A8-E975-4831-A260-86FDD16018EE}"/>
          </ac:spMkLst>
        </pc:spChg>
        <pc:spChg chg="add mod">
          <ac:chgData name="Bhattacharyya, Saugat" userId="d3079e99-7fd1-41a0-ae91-5192657eae6c" providerId="ADAL" clId="{C4948459-3BA1-449F-9BD3-2CEB3FD0E92F}" dt="2021-10-25T12:32:58.987" v="91" actId="113"/>
          <ac:spMkLst>
            <pc:docMk/>
            <pc:sldMk cId="2735809985" sldId="314"/>
            <ac:spMk id="44" creationId="{1195CE5C-17F7-4615-B583-5406E56C91AC}"/>
          </ac:spMkLst>
        </pc:spChg>
        <pc:spChg chg="add mod">
          <ac:chgData name="Bhattacharyya, Saugat" userId="d3079e99-7fd1-41a0-ae91-5192657eae6c" providerId="ADAL" clId="{C4948459-3BA1-449F-9BD3-2CEB3FD0E92F}" dt="2021-10-25T12:33:09.761" v="95" actId="113"/>
          <ac:spMkLst>
            <pc:docMk/>
            <pc:sldMk cId="2735809985" sldId="314"/>
            <ac:spMk id="45" creationId="{5DB7F433-BAB6-4DFA-BA23-AAAF03DAFD00}"/>
          </ac:spMkLst>
        </pc:spChg>
        <pc:picChg chg="del">
          <ac:chgData name="Bhattacharyya, Saugat" userId="d3079e99-7fd1-41a0-ae91-5192657eae6c" providerId="ADAL" clId="{C4948459-3BA1-449F-9BD3-2CEB3FD0E92F}" dt="2021-10-25T12:28:59.370" v="56" actId="478"/>
          <ac:picMkLst>
            <pc:docMk/>
            <pc:sldMk cId="2735809985" sldId="314"/>
            <ac:picMk id="4" creationId="{B5DB8548-6D2A-465E-A5B2-B6F0165CBAAB}"/>
          </ac:picMkLst>
        </pc:picChg>
      </pc:sldChg>
      <pc:sldChg chg="addSp delSp modSp add mod modShow">
        <pc:chgData name="Bhattacharyya, Saugat" userId="d3079e99-7fd1-41a0-ae91-5192657eae6c" providerId="ADAL" clId="{C4948459-3BA1-449F-9BD3-2CEB3FD0E92F}" dt="2021-10-25T12:44:33.133" v="189" actId="729"/>
        <pc:sldMkLst>
          <pc:docMk/>
          <pc:sldMk cId="1286250397" sldId="315"/>
        </pc:sldMkLst>
        <pc:spChg chg="mod">
          <ac:chgData name="Bhattacharyya, Saugat" userId="d3079e99-7fd1-41a0-ae91-5192657eae6c" providerId="ADAL" clId="{C4948459-3BA1-449F-9BD3-2CEB3FD0E92F}" dt="2021-10-25T12:34:52.913" v="120" actId="20577"/>
          <ac:spMkLst>
            <pc:docMk/>
            <pc:sldMk cId="1286250397" sldId="315"/>
            <ac:spMk id="3" creationId="{7F6455BF-8A3B-5248-B6B1-709325A17B84}"/>
          </ac:spMkLst>
        </pc:spChg>
        <pc:spChg chg="del">
          <ac:chgData name="Bhattacharyya, Saugat" userId="d3079e99-7fd1-41a0-ae91-5192657eae6c" providerId="ADAL" clId="{C4948459-3BA1-449F-9BD3-2CEB3FD0E92F}" dt="2021-10-25T12:35:05.711" v="121" actId="478"/>
          <ac:spMkLst>
            <pc:docMk/>
            <pc:sldMk cId="1286250397" sldId="315"/>
            <ac:spMk id="5" creationId="{4ED95291-70BE-4948-B6B5-B3986B6994CC}"/>
          </ac:spMkLst>
        </pc:spChg>
        <pc:spChg chg="del">
          <ac:chgData name="Bhattacharyya, Saugat" userId="d3079e99-7fd1-41a0-ae91-5192657eae6c" providerId="ADAL" clId="{C4948459-3BA1-449F-9BD3-2CEB3FD0E92F}" dt="2021-10-25T12:35:05.711" v="121" actId="478"/>
          <ac:spMkLst>
            <pc:docMk/>
            <pc:sldMk cId="1286250397" sldId="315"/>
            <ac:spMk id="6" creationId="{C97B51C0-6308-4754-B221-5E24AE00B3B8}"/>
          </ac:spMkLst>
        </pc:spChg>
        <pc:spChg chg="del">
          <ac:chgData name="Bhattacharyya, Saugat" userId="d3079e99-7fd1-41a0-ae91-5192657eae6c" providerId="ADAL" clId="{C4948459-3BA1-449F-9BD3-2CEB3FD0E92F}" dt="2021-10-25T12:35:05.711" v="121" actId="478"/>
          <ac:spMkLst>
            <pc:docMk/>
            <pc:sldMk cId="1286250397" sldId="315"/>
            <ac:spMk id="8" creationId="{5A4E9E6F-CCF6-4C9B-A1D6-7123088D0D54}"/>
          </ac:spMkLst>
        </pc:spChg>
        <pc:spChg chg="del">
          <ac:chgData name="Bhattacharyya, Saugat" userId="d3079e99-7fd1-41a0-ae91-5192657eae6c" providerId="ADAL" clId="{C4948459-3BA1-449F-9BD3-2CEB3FD0E92F}" dt="2021-10-25T12:35:05.711" v="121" actId="478"/>
          <ac:spMkLst>
            <pc:docMk/>
            <pc:sldMk cId="1286250397" sldId="315"/>
            <ac:spMk id="9" creationId="{F3998C42-900A-47A6-A69B-0EF1E27C9CCD}"/>
          </ac:spMkLst>
        </pc:spChg>
        <pc:spChg chg="del">
          <ac:chgData name="Bhattacharyya, Saugat" userId="d3079e99-7fd1-41a0-ae91-5192657eae6c" providerId="ADAL" clId="{C4948459-3BA1-449F-9BD3-2CEB3FD0E92F}" dt="2021-10-25T12:35:05.711" v="121" actId="478"/>
          <ac:spMkLst>
            <pc:docMk/>
            <pc:sldMk cId="1286250397" sldId="315"/>
            <ac:spMk id="10" creationId="{E102E8C7-CEBE-4AD9-9AE0-EE8747F34EE6}"/>
          </ac:spMkLst>
        </pc:spChg>
        <pc:spChg chg="del">
          <ac:chgData name="Bhattacharyya, Saugat" userId="d3079e99-7fd1-41a0-ae91-5192657eae6c" providerId="ADAL" clId="{C4948459-3BA1-449F-9BD3-2CEB3FD0E92F}" dt="2021-10-25T12:35:05.711" v="121" actId="478"/>
          <ac:spMkLst>
            <pc:docMk/>
            <pc:sldMk cId="1286250397" sldId="315"/>
            <ac:spMk id="11" creationId="{802DC917-543B-46F7-B4F4-336830B33355}"/>
          </ac:spMkLst>
        </pc:spChg>
        <pc:spChg chg="del">
          <ac:chgData name="Bhattacharyya, Saugat" userId="d3079e99-7fd1-41a0-ae91-5192657eae6c" providerId="ADAL" clId="{C4948459-3BA1-449F-9BD3-2CEB3FD0E92F}" dt="2021-10-25T12:35:05.711" v="121" actId="478"/>
          <ac:spMkLst>
            <pc:docMk/>
            <pc:sldMk cId="1286250397" sldId="315"/>
            <ac:spMk id="12" creationId="{D999265C-3A85-4438-90E1-9A9E4B77FB3A}"/>
          </ac:spMkLst>
        </pc:spChg>
        <pc:spChg chg="del">
          <ac:chgData name="Bhattacharyya, Saugat" userId="d3079e99-7fd1-41a0-ae91-5192657eae6c" providerId="ADAL" clId="{C4948459-3BA1-449F-9BD3-2CEB3FD0E92F}" dt="2021-10-25T12:35:05.711" v="121" actId="478"/>
          <ac:spMkLst>
            <pc:docMk/>
            <pc:sldMk cId="1286250397" sldId="315"/>
            <ac:spMk id="13" creationId="{C01B2B8A-D9BC-4E89-856F-F6B6298D9BA1}"/>
          </ac:spMkLst>
        </pc:spChg>
        <pc:spChg chg="del">
          <ac:chgData name="Bhattacharyya, Saugat" userId="d3079e99-7fd1-41a0-ae91-5192657eae6c" providerId="ADAL" clId="{C4948459-3BA1-449F-9BD3-2CEB3FD0E92F}" dt="2021-10-25T12:35:05.711" v="121" actId="478"/>
          <ac:spMkLst>
            <pc:docMk/>
            <pc:sldMk cId="1286250397" sldId="315"/>
            <ac:spMk id="14" creationId="{2AF7F73E-E869-4480-A59F-12C3D28A7765}"/>
          </ac:spMkLst>
        </pc:spChg>
        <pc:spChg chg="del">
          <ac:chgData name="Bhattacharyya, Saugat" userId="d3079e99-7fd1-41a0-ae91-5192657eae6c" providerId="ADAL" clId="{C4948459-3BA1-449F-9BD3-2CEB3FD0E92F}" dt="2021-10-25T12:35:05.711" v="121" actId="478"/>
          <ac:spMkLst>
            <pc:docMk/>
            <pc:sldMk cId="1286250397" sldId="315"/>
            <ac:spMk id="15" creationId="{F56C8C09-A860-4267-9958-B2FED7E182CB}"/>
          </ac:spMkLst>
        </pc:spChg>
        <pc:spChg chg="del">
          <ac:chgData name="Bhattacharyya, Saugat" userId="d3079e99-7fd1-41a0-ae91-5192657eae6c" providerId="ADAL" clId="{C4948459-3BA1-449F-9BD3-2CEB3FD0E92F}" dt="2021-10-25T12:35:05.711" v="121" actId="478"/>
          <ac:spMkLst>
            <pc:docMk/>
            <pc:sldMk cId="1286250397" sldId="315"/>
            <ac:spMk id="16" creationId="{16E6DA34-9BF6-4892-B70C-74CB37624007}"/>
          </ac:spMkLst>
        </pc:spChg>
        <pc:spChg chg="del">
          <ac:chgData name="Bhattacharyya, Saugat" userId="d3079e99-7fd1-41a0-ae91-5192657eae6c" providerId="ADAL" clId="{C4948459-3BA1-449F-9BD3-2CEB3FD0E92F}" dt="2021-10-25T12:35:05.711" v="121" actId="478"/>
          <ac:spMkLst>
            <pc:docMk/>
            <pc:sldMk cId="1286250397" sldId="315"/>
            <ac:spMk id="17" creationId="{81A4546C-7B9A-417A-8017-BD1CA742E891}"/>
          </ac:spMkLst>
        </pc:spChg>
        <pc:spChg chg="del">
          <ac:chgData name="Bhattacharyya, Saugat" userId="d3079e99-7fd1-41a0-ae91-5192657eae6c" providerId="ADAL" clId="{C4948459-3BA1-449F-9BD3-2CEB3FD0E92F}" dt="2021-10-25T12:35:05.711" v="121" actId="478"/>
          <ac:spMkLst>
            <pc:docMk/>
            <pc:sldMk cId="1286250397" sldId="315"/>
            <ac:spMk id="18" creationId="{0EE2F40C-232C-4CD5-B153-7AEAAEF99E47}"/>
          </ac:spMkLst>
        </pc:spChg>
        <pc:spChg chg="del">
          <ac:chgData name="Bhattacharyya, Saugat" userId="d3079e99-7fd1-41a0-ae91-5192657eae6c" providerId="ADAL" clId="{C4948459-3BA1-449F-9BD3-2CEB3FD0E92F}" dt="2021-10-25T12:35:05.711" v="121" actId="478"/>
          <ac:spMkLst>
            <pc:docMk/>
            <pc:sldMk cId="1286250397" sldId="315"/>
            <ac:spMk id="19" creationId="{555AE09C-7360-40C5-AE13-A0FC044238FF}"/>
          </ac:spMkLst>
        </pc:spChg>
        <pc:spChg chg="del">
          <ac:chgData name="Bhattacharyya, Saugat" userId="d3079e99-7fd1-41a0-ae91-5192657eae6c" providerId="ADAL" clId="{C4948459-3BA1-449F-9BD3-2CEB3FD0E92F}" dt="2021-10-25T12:35:05.711" v="121" actId="478"/>
          <ac:spMkLst>
            <pc:docMk/>
            <pc:sldMk cId="1286250397" sldId="315"/>
            <ac:spMk id="20" creationId="{9C6E93CD-C683-41E8-924C-65C00A82982D}"/>
          </ac:spMkLst>
        </pc:spChg>
        <pc:spChg chg="del">
          <ac:chgData name="Bhattacharyya, Saugat" userId="d3079e99-7fd1-41a0-ae91-5192657eae6c" providerId="ADAL" clId="{C4948459-3BA1-449F-9BD3-2CEB3FD0E92F}" dt="2021-10-25T12:35:05.711" v="121" actId="478"/>
          <ac:spMkLst>
            <pc:docMk/>
            <pc:sldMk cId="1286250397" sldId="315"/>
            <ac:spMk id="21" creationId="{325244EA-FE48-46A5-8F16-2DF6613253D6}"/>
          </ac:spMkLst>
        </pc:spChg>
        <pc:spChg chg="del">
          <ac:chgData name="Bhattacharyya, Saugat" userId="d3079e99-7fd1-41a0-ae91-5192657eae6c" providerId="ADAL" clId="{C4948459-3BA1-449F-9BD3-2CEB3FD0E92F}" dt="2021-10-25T12:35:05.711" v="121" actId="478"/>
          <ac:spMkLst>
            <pc:docMk/>
            <pc:sldMk cId="1286250397" sldId="315"/>
            <ac:spMk id="22" creationId="{C1F97875-6916-41BB-B477-FA4F39CEA9A7}"/>
          </ac:spMkLst>
        </pc:spChg>
        <pc:spChg chg="del">
          <ac:chgData name="Bhattacharyya, Saugat" userId="d3079e99-7fd1-41a0-ae91-5192657eae6c" providerId="ADAL" clId="{C4948459-3BA1-449F-9BD3-2CEB3FD0E92F}" dt="2021-10-25T12:35:05.711" v="121" actId="478"/>
          <ac:spMkLst>
            <pc:docMk/>
            <pc:sldMk cId="1286250397" sldId="315"/>
            <ac:spMk id="23" creationId="{FBE299F6-A54D-4238-8D78-403839F4E73F}"/>
          </ac:spMkLst>
        </pc:spChg>
        <pc:spChg chg="del">
          <ac:chgData name="Bhattacharyya, Saugat" userId="d3079e99-7fd1-41a0-ae91-5192657eae6c" providerId="ADAL" clId="{C4948459-3BA1-449F-9BD3-2CEB3FD0E92F}" dt="2021-10-25T12:35:05.711" v="121" actId="478"/>
          <ac:spMkLst>
            <pc:docMk/>
            <pc:sldMk cId="1286250397" sldId="315"/>
            <ac:spMk id="24" creationId="{46C88593-357E-4A70-A3C6-0D7CE45789DC}"/>
          </ac:spMkLst>
        </pc:spChg>
        <pc:spChg chg="del">
          <ac:chgData name="Bhattacharyya, Saugat" userId="d3079e99-7fd1-41a0-ae91-5192657eae6c" providerId="ADAL" clId="{C4948459-3BA1-449F-9BD3-2CEB3FD0E92F}" dt="2021-10-25T12:35:05.711" v="121" actId="478"/>
          <ac:spMkLst>
            <pc:docMk/>
            <pc:sldMk cId="1286250397" sldId="315"/>
            <ac:spMk id="25" creationId="{94F532F1-96A0-49BA-80B5-8855591D9EF4}"/>
          </ac:spMkLst>
        </pc:spChg>
        <pc:spChg chg="del">
          <ac:chgData name="Bhattacharyya, Saugat" userId="d3079e99-7fd1-41a0-ae91-5192657eae6c" providerId="ADAL" clId="{C4948459-3BA1-449F-9BD3-2CEB3FD0E92F}" dt="2021-10-25T12:35:05.711" v="121" actId="478"/>
          <ac:spMkLst>
            <pc:docMk/>
            <pc:sldMk cId="1286250397" sldId="315"/>
            <ac:spMk id="26" creationId="{7779F18B-5542-4A6E-8150-4480C9CEAEA8}"/>
          </ac:spMkLst>
        </pc:spChg>
        <pc:spChg chg="del">
          <ac:chgData name="Bhattacharyya, Saugat" userId="d3079e99-7fd1-41a0-ae91-5192657eae6c" providerId="ADAL" clId="{C4948459-3BA1-449F-9BD3-2CEB3FD0E92F}" dt="2021-10-25T12:35:05.711" v="121" actId="478"/>
          <ac:spMkLst>
            <pc:docMk/>
            <pc:sldMk cId="1286250397" sldId="315"/>
            <ac:spMk id="27" creationId="{C40BA1DF-4BA2-4AA0-A306-661F5079249A}"/>
          </ac:spMkLst>
        </pc:spChg>
        <pc:spChg chg="del">
          <ac:chgData name="Bhattacharyya, Saugat" userId="d3079e99-7fd1-41a0-ae91-5192657eae6c" providerId="ADAL" clId="{C4948459-3BA1-449F-9BD3-2CEB3FD0E92F}" dt="2021-10-25T12:35:05.711" v="121" actId="478"/>
          <ac:spMkLst>
            <pc:docMk/>
            <pc:sldMk cId="1286250397" sldId="315"/>
            <ac:spMk id="28" creationId="{B8C8A5D3-B057-4F2A-933E-8AA95399BA73}"/>
          </ac:spMkLst>
        </pc:spChg>
        <pc:spChg chg="del">
          <ac:chgData name="Bhattacharyya, Saugat" userId="d3079e99-7fd1-41a0-ae91-5192657eae6c" providerId="ADAL" clId="{C4948459-3BA1-449F-9BD3-2CEB3FD0E92F}" dt="2021-10-25T12:35:05.711" v="121" actId="478"/>
          <ac:spMkLst>
            <pc:docMk/>
            <pc:sldMk cId="1286250397" sldId="315"/>
            <ac:spMk id="29" creationId="{98DD864F-20B3-4488-A12B-C452D0A40D68}"/>
          </ac:spMkLst>
        </pc:spChg>
        <pc:spChg chg="del">
          <ac:chgData name="Bhattacharyya, Saugat" userId="d3079e99-7fd1-41a0-ae91-5192657eae6c" providerId="ADAL" clId="{C4948459-3BA1-449F-9BD3-2CEB3FD0E92F}" dt="2021-10-25T12:35:05.711" v="121" actId="478"/>
          <ac:spMkLst>
            <pc:docMk/>
            <pc:sldMk cId="1286250397" sldId="315"/>
            <ac:spMk id="30" creationId="{714BE4FD-50BB-4F70-9028-9AC66E72E7E8}"/>
          </ac:spMkLst>
        </pc:spChg>
        <pc:spChg chg="del">
          <ac:chgData name="Bhattacharyya, Saugat" userId="d3079e99-7fd1-41a0-ae91-5192657eae6c" providerId="ADAL" clId="{C4948459-3BA1-449F-9BD3-2CEB3FD0E92F}" dt="2021-10-25T12:35:05.711" v="121" actId="478"/>
          <ac:spMkLst>
            <pc:docMk/>
            <pc:sldMk cId="1286250397" sldId="315"/>
            <ac:spMk id="31" creationId="{C632E663-9CA2-493E-BBAF-C90CAB0A9606}"/>
          </ac:spMkLst>
        </pc:spChg>
        <pc:spChg chg="del">
          <ac:chgData name="Bhattacharyya, Saugat" userId="d3079e99-7fd1-41a0-ae91-5192657eae6c" providerId="ADAL" clId="{C4948459-3BA1-449F-9BD3-2CEB3FD0E92F}" dt="2021-10-25T12:35:05.711" v="121" actId="478"/>
          <ac:spMkLst>
            <pc:docMk/>
            <pc:sldMk cId="1286250397" sldId="315"/>
            <ac:spMk id="32" creationId="{CE85DC3F-2A6D-4E2F-B6CE-BC3318C23C92}"/>
          </ac:spMkLst>
        </pc:spChg>
        <pc:spChg chg="del">
          <ac:chgData name="Bhattacharyya, Saugat" userId="d3079e99-7fd1-41a0-ae91-5192657eae6c" providerId="ADAL" clId="{C4948459-3BA1-449F-9BD3-2CEB3FD0E92F}" dt="2021-10-25T12:35:05.711" v="121" actId="478"/>
          <ac:spMkLst>
            <pc:docMk/>
            <pc:sldMk cId="1286250397" sldId="315"/>
            <ac:spMk id="33" creationId="{27E41965-114D-4D98-B431-7FBB011DA76F}"/>
          </ac:spMkLst>
        </pc:spChg>
        <pc:spChg chg="del">
          <ac:chgData name="Bhattacharyya, Saugat" userId="d3079e99-7fd1-41a0-ae91-5192657eae6c" providerId="ADAL" clId="{C4948459-3BA1-449F-9BD3-2CEB3FD0E92F}" dt="2021-10-25T12:35:05.711" v="121" actId="478"/>
          <ac:spMkLst>
            <pc:docMk/>
            <pc:sldMk cId="1286250397" sldId="315"/>
            <ac:spMk id="34" creationId="{73132320-42DF-499F-8A2B-64DAC4E8717F}"/>
          </ac:spMkLst>
        </pc:spChg>
        <pc:spChg chg="del">
          <ac:chgData name="Bhattacharyya, Saugat" userId="d3079e99-7fd1-41a0-ae91-5192657eae6c" providerId="ADAL" clId="{C4948459-3BA1-449F-9BD3-2CEB3FD0E92F}" dt="2021-10-25T12:35:05.711" v="121" actId="478"/>
          <ac:spMkLst>
            <pc:docMk/>
            <pc:sldMk cId="1286250397" sldId="315"/>
            <ac:spMk id="35" creationId="{664D0C4D-11E7-418D-99CB-CE80E4108E56}"/>
          </ac:spMkLst>
        </pc:spChg>
        <pc:spChg chg="del">
          <ac:chgData name="Bhattacharyya, Saugat" userId="d3079e99-7fd1-41a0-ae91-5192657eae6c" providerId="ADAL" clId="{C4948459-3BA1-449F-9BD3-2CEB3FD0E92F}" dt="2021-10-25T12:35:05.711" v="121" actId="478"/>
          <ac:spMkLst>
            <pc:docMk/>
            <pc:sldMk cId="1286250397" sldId="315"/>
            <ac:spMk id="36" creationId="{B7E10F12-528F-4D9A-A261-AF38DBE3A3E0}"/>
          </ac:spMkLst>
        </pc:spChg>
        <pc:spChg chg="del">
          <ac:chgData name="Bhattacharyya, Saugat" userId="d3079e99-7fd1-41a0-ae91-5192657eae6c" providerId="ADAL" clId="{C4948459-3BA1-449F-9BD3-2CEB3FD0E92F}" dt="2021-10-25T12:35:05.711" v="121" actId="478"/>
          <ac:spMkLst>
            <pc:docMk/>
            <pc:sldMk cId="1286250397" sldId="315"/>
            <ac:spMk id="37" creationId="{86528215-172E-4E47-934F-DB737655EEDE}"/>
          </ac:spMkLst>
        </pc:spChg>
        <pc:spChg chg="del">
          <ac:chgData name="Bhattacharyya, Saugat" userId="d3079e99-7fd1-41a0-ae91-5192657eae6c" providerId="ADAL" clId="{C4948459-3BA1-449F-9BD3-2CEB3FD0E92F}" dt="2021-10-25T12:35:05.711" v="121" actId="478"/>
          <ac:spMkLst>
            <pc:docMk/>
            <pc:sldMk cId="1286250397" sldId="315"/>
            <ac:spMk id="38" creationId="{AD65E0BE-AC55-4780-A34B-41830873FA91}"/>
          </ac:spMkLst>
        </pc:spChg>
        <pc:spChg chg="del">
          <ac:chgData name="Bhattacharyya, Saugat" userId="d3079e99-7fd1-41a0-ae91-5192657eae6c" providerId="ADAL" clId="{C4948459-3BA1-449F-9BD3-2CEB3FD0E92F}" dt="2021-10-25T12:35:05.711" v="121" actId="478"/>
          <ac:spMkLst>
            <pc:docMk/>
            <pc:sldMk cId="1286250397" sldId="315"/>
            <ac:spMk id="39" creationId="{FB0008E5-ECAD-41F3-A888-CC5E066D3672}"/>
          </ac:spMkLst>
        </pc:spChg>
        <pc:spChg chg="del">
          <ac:chgData name="Bhattacharyya, Saugat" userId="d3079e99-7fd1-41a0-ae91-5192657eae6c" providerId="ADAL" clId="{C4948459-3BA1-449F-9BD3-2CEB3FD0E92F}" dt="2021-10-25T12:35:05.711" v="121" actId="478"/>
          <ac:spMkLst>
            <pc:docMk/>
            <pc:sldMk cId="1286250397" sldId="315"/>
            <ac:spMk id="40" creationId="{12DA412B-43D1-48B5-99DC-BBE73D0AB41D}"/>
          </ac:spMkLst>
        </pc:spChg>
        <pc:spChg chg="del">
          <ac:chgData name="Bhattacharyya, Saugat" userId="d3079e99-7fd1-41a0-ae91-5192657eae6c" providerId="ADAL" clId="{C4948459-3BA1-449F-9BD3-2CEB3FD0E92F}" dt="2021-10-25T12:35:05.711" v="121" actId="478"/>
          <ac:spMkLst>
            <pc:docMk/>
            <pc:sldMk cId="1286250397" sldId="315"/>
            <ac:spMk id="41" creationId="{7CEABED5-C3E1-49A8-A7EA-160B6A6E89EE}"/>
          </ac:spMkLst>
        </pc:spChg>
        <pc:spChg chg="del">
          <ac:chgData name="Bhattacharyya, Saugat" userId="d3079e99-7fd1-41a0-ae91-5192657eae6c" providerId="ADAL" clId="{C4948459-3BA1-449F-9BD3-2CEB3FD0E92F}" dt="2021-10-25T12:35:05.711" v="121" actId="478"/>
          <ac:spMkLst>
            <pc:docMk/>
            <pc:sldMk cId="1286250397" sldId="315"/>
            <ac:spMk id="42" creationId="{56C79B44-F142-47A8-9B00-0F6FA6D5A66A}"/>
          </ac:spMkLst>
        </pc:spChg>
        <pc:spChg chg="del">
          <ac:chgData name="Bhattacharyya, Saugat" userId="d3079e99-7fd1-41a0-ae91-5192657eae6c" providerId="ADAL" clId="{C4948459-3BA1-449F-9BD3-2CEB3FD0E92F}" dt="2021-10-25T12:35:05.711" v="121" actId="478"/>
          <ac:spMkLst>
            <pc:docMk/>
            <pc:sldMk cId="1286250397" sldId="315"/>
            <ac:spMk id="43" creationId="{7D5693A8-E975-4831-A260-86FDD16018EE}"/>
          </ac:spMkLst>
        </pc:spChg>
        <pc:spChg chg="del">
          <ac:chgData name="Bhattacharyya, Saugat" userId="d3079e99-7fd1-41a0-ae91-5192657eae6c" providerId="ADAL" clId="{C4948459-3BA1-449F-9BD3-2CEB3FD0E92F}" dt="2021-10-25T12:35:05.711" v="121" actId="478"/>
          <ac:spMkLst>
            <pc:docMk/>
            <pc:sldMk cId="1286250397" sldId="315"/>
            <ac:spMk id="44" creationId="{1195CE5C-17F7-4615-B583-5406E56C91AC}"/>
          </ac:spMkLst>
        </pc:spChg>
        <pc:spChg chg="del">
          <ac:chgData name="Bhattacharyya, Saugat" userId="d3079e99-7fd1-41a0-ae91-5192657eae6c" providerId="ADAL" clId="{C4948459-3BA1-449F-9BD3-2CEB3FD0E92F}" dt="2021-10-25T12:35:05.711" v="121" actId="478"/>
          <ac:spMkLst>
            <pc:docMk/>
            <pc:sldMk cId="1286250397" sldId="315"/>
            <ac:spMk id="45" creationId="{5DB7F433-BAB6-4DFA-BA23-AAAF03DAFD00}"/>
          </ac:spMkLst>
        </pc:spChg>
        <pc:spChg chg="add mod">
          <ac:chgData name="Bhattacharyya, Saugat" userId="d3079e99-7fd1-41a0-ae91-5192657eae6c" providerId="ADAL" clId="{C4948459-3BA1-449F-9BD3-2CEB3FD0E92F}" dt="2021-10-25T12:38:25.769" v="150" actId="1076"/>
          <ac:spMkLst>
            <pc:docMk/>
            <pc:sldMk cId="1286250397" sldId="315"/>
            <ac:spMk id="46" creationId="{13360C0C-CE58-4435-BF9E-C2FABC3893D7}"/>
          </ac:spMkLst>
        </pc:spChg>
        <pc:spChg chg="add mod">
          <ac:chgData name="Bhattacharyya, Saugat" userId="d3079e99-7fd1-41a0-ae91-5192657eae6c" providerId="ADAL" clId="{C4948459-3BA1-449F-9BD3-2CEB3FD0E92F}" dt="2021-10-25T12:38:25.769" v="150" actId="1076"/>
          <ac:spMkLst>
            <pc:docMk/>
            <pc:sldMk cId="1286250397" sldId="315"/>
            <ac:spMk id="47" creationId="{FBA1F50A-A6E8-44D0-AA7D-96FE37162FC7}"/>
          </ac:spMkLst>
        </pc:spChg>
        <pc:spChg chg="add mod">
          <ac:chgData name="Bhattacharyya, Saugat" userId="d3079e99-7fd1-41a0-ae91-5192657eae6c" providerId="ADAL" clId="{C4948459-3BA1-449F-9BD3-2CEB3FD0E92F}" dt="2021-10-25T12:38:25.769" v="150" actId="1076"/>
          <ac:spMkLst>
            <pc:docMk/>
            <pc:sldMk cId="1286250397" sldId="315"/>
            <ac:spMk id="48" creationId="{B5FD9FBF-9A58-4A73-BC56-195A26608970}"/>
          </ac:spMkLst>
        </pc:spChg>
        <pc:spChg chg="mod">
          <ac:chgData name="Bhattacharyya, Saugat" userId="d3079e99-7fd1-41a0-ae91-5192657eae6c" providerId="ADAL" clId="{C4948459-3BA1-449F-9BD3-2CEB3FD0E92F}" dt="2021-10-25T12:38:25.769" v="150" actId="1076"/>
          <ac:spMkLst>
            <pc:docMk/>
            <pc:sldMk cId="1286250397" sldId="315"/>
            <ac:spMk id="50" creationId="{57A9DD2A-4A7B-4A56-9276-B6DC86BCCD1B}"/>
          </ac:spMkLst>
        </pc:spChg>
        <pc:spChg chg="mod">
          <ac:chgData name="Bhattacharyya, Saugat" userId="d3079e99-7fd1-41a0-ae91-5192657eae6c" providerId="ADAL" clId="{C4948459-3BA1-449F-9BD3-2CEB3FD0E92F}" dt="2021-10-25T12:38:25.769" v="150" actId="1076"/>
          <ac:spMkLst>
            <pc:docMk/>
            <pc:sldMk cId="1286250397" sldId="315"/>
            <ac:spMk id="51" creationId="{413ED498-959F-4EE5-AF8B-094C91109E78}"/>
          </ac:spMkLst>
        </pc:spChg>
        <pc:spChg chg="mod">
          <ac:chgData name="Bhattacharyya, Saugat" userId="d3079e99-7fd1-41a0-ae91-5192657eae6c" providerId="ADAL" clId="{C4948459-3BA1-449F-9BD3-2CEB3FD0E92F}" dt="2021-10-25T12:38:25.769" v="150" actId="1076"/>
          <ac:spMkLst>
            <pc:docMk/>
            <pc:sldMk cId="1286250397" sldId="315"/>
            <ac:spMk id="52" creationId="{3BDB660C-6B6B-4A7F-A502-15AA23E9E493}"/>
          </ac:spMkLst>
        </pc:spChg>
        <pc:spChg chg="mod">
          <ac:chgData name="Bhattacharyya, Saugat" userId="d3079e99-7fd1-41a0-ae91-5192657eae6c" providerId="ADAL" clId="{C4948459-3BA1-449F-9BD3-2CEB3FD0E92F}" dt="2021-10-25T12:38:25.769" v="150" actId="1076"/>
          <ac:spMkLst>
            <pc:docMk/>
            <pc:sldMk cId="1286250397" sldId="315"/>
            <ac:spMk id="53" creationId="{0022FADD-EAD5-4424-96BC-54CDE26F844A}"/>
          </ac:spMkLst>
        </pc:spChg>
        <pc:spChg chg="mod">
          <ac:chgData name="Bhattacharyya, Saugat" userId="d3079e99-7fd1-41a0-ae91-5192657eae6c" providerId="ADAL" clId="{C4948459-3BA1-449F-9BD3-2CEB3FD0E92F}" dt="2021-10-25T12:38:25.769" v="150" actId="1076"/>
          <ac:spMkLst>
            <pc:docMk/>
            <pc:sldMk cId="1286250397" sldId="315"/>
            <ac:spMk id="54" creationId="{9DFD58E9-253A-4FEB-880B-DAB953CE3DC9}"/>
          </ac:spMkLst>
        </pc:spChg>
        <pc:spChg chg="mod">
          <ac:chgData name="Bhattacharyya, Saugat" userId="d3079e99-7fd1-41a0-ae91-5192657eae6c" providerId="ADAL" clId="{C4948459-3BA1-449F-9BD3-2CEB3FD0E92F}" dt="2021-10-25T12:38:25.769" v="150" actId="1076"/>
          <ac:spMkLst>
            <pc:docMk/>
            <pc:sldMk cId="1286250397" sldId="315"/>
            <ac:spMk id="55" creationId="{8BFB7FF7-DE20-4F84-97B4-94A3FF521AD5}"/>
          </ac:spMkLst>
        </pc:spChg>
        <pc:spChg chg="mod">
          <ac:chgData name="Bhattacharyya, Saugat" userId="d3079e99-7fd1-41a0-ae91-5192657eae6c" providerId="ADAL" clId="{C4948459-3BA1-449F-9BD3-2CEB3FD0E92F}" dt="2021-10-25T12:38:25.769" v="150" actId="1076"/>
          <ac:spMkLst>
            <pc:docMk/>
            <pc:sldMk cId="1286250397" sldId="315"/>
            <ac:spMk id="56" creationId="{03CE202F-D5F2-4BE0-8376-D4DD404D0416}"/>
          </ac:spMkLst>
        </pc:spChg>
        <pc:spChg chg="add mod">
          <ac:chgData name="Bhattacharyya, Saugat" userId="d3079e99-7fd1-41a0-ae91-5192657eae6c" providerId="ADAL" clId="{C4948459-3BA1-449F-9BD3-2CEB3FD0E92F}" dt="2021-10-25T12:38:25.769" v="150" actId="1076"/>
          <ac:spMkLst>
            <pc:docMk/>
            <pc:sldMk cId="1286250397" sldId="315"/>
            <ac:spMk id="57" creationId="{A1EA7947-DCD9-49A2-A529-44B9C84F1A61}"/>
          </ac:spMkLst>
        </pc:spChg>
        <pc:spChg chg="add mod">
          <ac:chgData name="Bhattacharyya, Saugat" userId="d3079e99-7fd1-41a0-ae91-5192657eae6c" providerId="ADAL" clId="{C4948459-3BA1-449F-9BD3-2CEB3FD0E92F}" dt="2021-10-25T12:38:25.769" v="150" actId="1076"/>
          <ac:spMkLst>
            <pc:docMk/>
            <pc:sldMk cId="1286250397" sldId="315"/>
            <ac:spMk id="58" creationId="{50C6DC33-C2C6-421E-A717-400B7C974F79}"/>
          </ac:spMkLst>
        </pc:spChg>
        <pc:spChg chg="add mod">
          <ac:chgData name="Bhattacharyya, Saugat" userId="d3079e99-7fd1-41a0-ae91-5192657eae6c" providerId="ADAL" clId="{C4948459-3BA1-449F-9BD3-2CEB3FD0E92F}" dt="2021-10-25T12:38:25.769" v="150" actId="1076"/>
          <ac:spMkLst>
            <pc:docMk/>
            <pc:sldMk cId="1286250397" sldId="315"/>
            <ac:spMk id="59" creationId="{E8089990-4F75-4C83-BE11-AF79975C9E22}"/>
          </ac:spMkLst>
        </pc:spChg>
        <pc:spChg chg="add mod">
          <ac:chgData name="Bhattacharyya, Saugat" userId="d3079e99-7fd1-41a0-ae91-5192657eae6c" providerId="ADAL" clId="{C4948459-3BA1-449F-9BD3-2CEB3FD0E92F}" dt="2021-10-25T12:38:25.769" v="150" actId="1076"/>
          <ac:spMkLst>
            <pc:docMk/>
            <pc:sldMk cId="1286250397" sldId="315"/>
            <ac:spMk id="60" creationId="{BFA510BB-8F19-4FB4-8F8B-B2BCF46AB433}"/>
          </ac:spMkLst>
        </pc:spChg>
        <pc:spChg chg="add mod">
          <ac:chgData name="Bhattacharyya, Saugat" userId="d3079e99-7fd1-41a0-ae91-5192657eae6c" providerId="ADAL" clId="{C4948459-3BA1-449F-9BD3-2CEB3FD0E92F}" dt="2021-10-25T12:38:25.769" v="150" actId="1076"/>
          <ac:spMkLst>
            <pc:docMk/>
            <pc:sldMk cId="1286250397" sldId="315"/>
            <ac:spMk id="61" creationId="{94EA94C9-DC53-47F3-99FD-22981759BA0B}"/>
          </ac:spMkLst>
        </pc:spChg>
        <pc:spChg chg="add mod">
          <ac:chgData name="Bhattacharyya, Saugat" userId="d3079e99-7fd1-41a0-ae91-5192657eae6c" providerId="ADAL" clId="{C4948459-3BA1-449F-9BD3-2CEB3FD0E92F}" dt="2021-10-25T12:38:25.769" v="150" actId="1076"/>
          <ac:spMkLst>
            <pc:docMk/>
            <pc:sldMk cId="1286250397" sldId="315"/>
            <ac:spMk id="62" creationId="{18E885AB-2184-4AEC-B990-D4D5AFEB8C50}"/>
          </ac:spMkLst>
        </pc:spChg>
        <pc:spChg chg="add mod">
          <ac:chgData name="Bhattacharyya, Saugat" userId="d3079e99-7fd1-41a0-ae91-5192657eae6c" providerId="ADAL" clId="{C4948459-3BA1-449F-9BD3-2CEB3FD0E92F}" dt="2021-10-25T12:38:25.769" v="150" actId="1076"/>
          <ac:spMkLst>
            <pc:docMk/>
            <pc:sldMk cId="1286250397" sldId="315"/>
            <ac:spMk id="63" creationId="{382C6ABF-3A19-4FCD-855D-3FD3E5DE5E36}"/>
          </ac:spMkLst>
        </pc:spChg>
        <pc:spChg chg="add mod">
          <ac:chgData name="Bhattacharyya, Saugat" userId="d3079e99-7fd1-41a0-ae91-5192657eae6c" providerId="ADAL" clId="{C4948459-3BA1-449F-9BD3-2CEB3FD0E92F}" dt="2021-10-25T12:38:25.769" v="150" actId="1076"/>
          <ac:spMkLst>
            <pc:docMk/>
            <pc:sldMk cId="1286250397" sldId="315"/>
            <ac:spMk id="64" creationId="{DB244EA5-B46A-4946-A9C8-7837598FA4E2}"/>
          </ac:spMkLst>
        </pc:spChg>
        <pc:spChg chg="add mod">
          <ac:chgData name="Bhattacharyya, Saugat" userId="d3079e99-7fd1-41a0-ae91-5192657eae6c" providerId="ADAL" clId="{C4948459-3BA1-449F-9BD3-2CEB3FD0E92F}" dt="2021-10-25T12:38:25.769" v="150" actId="1076"/>
          <ac:spMkLst>
            <pc:docMk/>
            <pc:sldMk cId="1286250397" sldId="315"/>
            <ac:spMk id="65" creationId="{6B193C1B-B460-4D31-89A4-2219A5A94AED}"/>
          </ac:spMkLst>
        </pc:spChg>
        <pc:spChg chg="add mod">
          <ac:chgData name="Bhattacharyya, Saugat" userId="d3079e99-7fd1-41a0-ae91-5192657eae6c" providerId="ADAL" clId="{C4948459-3BA1-449F-9BD3-2CEB3FD0E92F}" dt="2021-10-25T12:36:32.290" v="131" actId="164"/>
          <ac:spMkLst>
            <pc:docMk/>
            <pc:sldMk cId="1286250397" sldId="315"/>
            <ac:spMk id="66" creationId="{33972028-E87D-43D6-8C53-4926112D1E81}"/>
          </ac:spMkLst>
        </pc:spChg>
        <pc:spChg chg="add mod">
          <ac:chgData name="Bhattacharyya, Saugat" userId="d3079e99-7fd1-41a0-ae91-5192657eae6c" providerId="ADAL" clId="{C4948459-3BA1-449F-9BD3-2CEB3FD0E92F}" dt="2021-10-25T12:36:32.290" v="131" actId="164"/>
          <ac:spMkLst>
            <pc:docMk/>
            <pc:sldMk cId="1286250397" sldId="315"/>
            <ac:spMk id="67" creationId="{EDED5BAA-2667-4EC0-AE80-B57C5C104721}"/>
          </ac:spMkLst>
        </pc:spChg>
        <pc:spChg chg="mod">
          <ac:chgData name="Bhattacharyya, Saugat" userId="d3079e99-7fd1-41a0-ae91-5192657eae6c" providerId="ADAL" clId="{C4948459-3BA1-449F-9BD3-2CEB3FD0E92F}" dt="2021-10-25T12:36:26.903" v="130" actId="1076"/>
          <ac:spMkLst>
            <pc:docMk/>
            <pc:sldMk cId="1286250397" sldId="315"/>
            <ac:spMk id="69" creationId="{F812293A-CE1D-4B90-A096-E61608F75614}"/>
          </ac:spMkLst>
        </pc:spChg>
        <pc:spChg chg="mod">
          <ac:chgData name="Bhattacharyya, Saugat" userId="d3079e99-7fd1-41a0-ae91-5192657eae6c" providerId="ADAL" clId="{C4948459-3BA1-449F-9BD3-2CEB3FD0E92F}" dt="2021-10-25T12:36:26.903" v="130" actId="1076"/>
          <ac:spMkLst>
            <pc:docMk/>
            <pc:sldMk cId="1286250397" sldId="315"/>
            <ac:spMk id="70" creationId="{2DADA06B-72C2-4893-83C2-ECCF2EC412EC}"/>
          </ac:spMkLst>
        </pc:spChg>
        <pc:spChg chg="mod">
          <ac:chgData name="Bhattacharyya, Saugat" userId="d3079e99-7fd1-41a0-ae91-5192657eae6c" providerId="ADAL" clId="{C4948459-3BA1-449F-9BD3-2CEB3FD0E92F}" dt="2021-10-25T12:36:26.903" v="130" actId="1076"/>
          <ac:spMkLst>
            <pc:docMk/>
            <pc:sldMk cId="1286250397" sldId="315"/>
            <ac:spMk id="71" creationId="{F824CCF6-9028-4350-9868-5FF94D11D00B}"/>
          </ac:spMkLst>
        </pc:spChg>
        <pc:spChg chg="mod">
          <ac:chgData name="Bhattacharyya, Saugat" userId="d3079e99-7fd1-41a0-ae91-5192657eae6c" providerId="ADAL" clId="{C4948459-3BA1-449F-9BD3-2CEB3FD0E92F}" dt="2021-10-25T12:36:26.903" v="130" actId="1076"/>
          <ac:spMkLst>
            <pc:docMk/>
            <pc:sldMk cId="1286250397" sldId="315"/>
            <ac:spMk id="72" creationId="{FA9EDF25-A4B6-471B-9CBC-11C20873C205}"/>
          </ac:spMkLst>
        </pc:spChg>
        <pc:spChg chg="mod">
          <ac:chgData name="Bhattacharyya, Saugat" userId="d3079e99-7fd1-41a0-ae91-5192657eae6c" providerId="ADAL" clId="{C4948459-3BA1-449F-9BD3-2CEB3FD0E92F}" dt="2021-10-25T12:36:26.903" v="130" actId="1076"/>
          <ac:spMkLst>
            <pc:docMk/>
            <pc:sldMk cId="1286250397" sldId="315"/>
            <ac:spMk id="73" creationId="{DB18A0C8-5A8B-4426-9733-B295F4C109F9}"/>
          </ac:spMkLst>
        </pc:spChg>
        <pc:spChg chg="mod">
          <ac:chgData name="Bhattacharyya, Saugat" userId="d3079e99-7fd1-41a0-ae91-5192657eae6c" providerId="ADAL" clId="{C4948459-3BA1-449F-9BD3-2CEB3FD0E92F}" dt="2021-10-25T12:36:26.903" v="130" actId="1076"/>
          <ac:spMkLst>
            <pc:docMk/>
            <pc:sldMk cId="1286250397" sldId="315"/>
            <ac:spMk id="74" creationId="{AD71473A-4E96-436E-95E2-7CB741E0D954}"/>
          </ac:spMkLst>
        </pc:spChg>
        <pc:spChg chg="mod">
          <ac:chgData name="Bhattacharyya, Saugat" userId="d3079e99-7fd1-41a0-ae91-5192657eae6c" providerId="ADAL" clId="{C4948459-3BA1-449F-9BD3-2CEB3FD0E92F}" dt="2021-10-25T12:36:26.903" v="130" actId="1076"/>
          <ac:spMkLst>
            <pc:docMk/>
            <pc:sldMk cId="1286250397" sldId="315"/>
            <ac:spMk id="75" creationId="{BA225C6C-4E18-45CE-B4B1-B4C76BDBE30B}"/>
          </ac:spMkLst>
        </pc:spChg>
        <pc:spChg chg="mod">
          <ac:chgData name="Bhattacharyya, Saugat" userId="d3079e99-7fd1-41a0-ae91-5192657eae6c" providerId="ADAL" clId="{C4948459-3BA1-449F-9BD3-2CEB3FD0E92F}" dt="2021-10-25T12:38:25.769" v="150" actId="1076"/>
          <ac:spMkLst>
            <pc:docMk/>
            <pc:sldMk cId="1286250397" sldId="315"/>
            <ac:spMk id="77" creationId="{300916B5-F856-4310-8D2B-F4A686A0CFED}"/>
          </ac:spMkLst>
        </pc:spChg>
        <pc:spChg chg="mod">
          <ac:chgData name="Bhattacharyya, Saugat" userId="d3079e99-7fd1-41a0-ae91-5192657eae6c" providerId="ADAL" clId="{C4948459-3BA1-449F-9BD3-2CEB3FD0E92F}" dt="2021-10-25T12:38:25.769" v="150" actId="1076"/>
          <ac:spMkLst>
            <pc:docMk/>
            <pc:sldMk cId="1286250397" sldId="315"/>
            <ac:spMk id="78" creationId="{E2EDFE33-A936-4351-9B16-D62AAC024A11}"/>
          </ac:spMkLst>
        </pc:spChg>
        <pc:spChg chg="add mod">
          <ac:chgData name="Bhattacharyya, Saugat" userId="d3079e99-7fd1-41a0-ae91-5192657eae6c" providerId="ADAL" clId="{C4948459-3BA1-449F-9BD3-2CEB3FD0E92F}" dt="2021-10-25T12:38:25.769" v="150" actId="1076"/>
          <ac:spMkLst>
            <pc:docMk/>
            <pc:sldMk cId="1286250397" sldId="315"/>
            <ac:spMk id="79" creationId="{D9DA5D93-0F22-44F6-926C-40183E313D36}"/>
          </ac:spMkLst>
        </pc:spChg>
        <pc:spChg chg="mod">
          <ac:chgData name="Bhattacharyya, Saugat" userId="d3079e99-7fd1-41a0-ae91-5192657eae6c" providerId="ADAL" clId="{C4948459-3BA1-449F-9BD3-2CEB3FD0E92F}" dt="2021-10-25T12:38:25.769" v="150" actId="1076"/>
          <ac:spMkLst>
            <pc:docMk/>
            <pc:sldMk cId="1286250397" sldId="315"/>
            <ac:spMk id="81" creationId="{51BC5127-A14E-4866-9C62-03AA307C30D4}"/>
          </ac:spMkLst>
        </pc:spChg>
        <pc:spChg chg="mod">
          <ac:chgData name="Bhattacharyya, Saugat" userId="d3079e99-7fd1-41a0-ae91-5192657eae6c" providerId="ADAL" clId="{C4948459-3BA1-449F-9BD3-2CEB3FD0E92F}" dt="2021-10-25T12:38:25.769" v="150" actId="1076"/>
          <ac:spMkLst>
            <pc:docMk/>
            <pc:sldMk cId="1286250397" sldId="315"/>
            <ac:spMk id="82" creationId="{A4236FFA-66E3-484F-ADF6-AE732FEF5744}"/>
          </ac:spMkLst>
        </pc:spChg>
        <pc:spChg chg="add mod">
          <ac:chgData name="Bhattacharyya, Saugat" userId="d3079e99-7fd1-41a0-ae91-5192657eae6c" providerId="ADAL" clId="{C4948459-3BA1-449F-9BD3-2CEB3FD0E92F}" dt="2021-10-25T12:38:25.769" v="150" actId="1076"/>
          <ac:spMkLst>
            <pc:docMk/>
            <pc:sldMk cId="1286250397" sldId="315"/>
            <ac:spMk id="83" creationId="{ECD26C32-59D1-4F75-8F96-FE83B486F962}"/>
          </ac:spMkLst>
        </pc:spChg>
        <pc:spChg chg="add mod">
          <ac:chgData name="Bhattacharyya, Saugat" userId="d3079e99-7fd1-41a0-ae91-5192657eae6c" providerId="ADAL" clId="{C4948459-3BA1-449F-9BD3-2CEB3FD0E92F}" dt="2021-10-25T12:38:25.769" v="150" actId="1076"/>
          <ac:spMkLst>
            <pc:docMk/>
            <pc:sldMk cId="1286250397" sldId="315"/>
            <ac:spMk id="84" creationId="{1E277386-718A-4D8F-8D2B-68852E7A18B3}"/>
          </ac:spMkLst>
        </pc:spChg>
        <pc:spChg chg="mod">
          <ac:chgData name="Bhattacharyya, Saugat" userId="d3079e99-7fd1-41a0-ae91-5192657eae6c" providerId="ADAL" clId="{C4948459-3BA1-449F-9BD3-2CEB3FD0E92F}" dt="2021-10-25T12:36:26.903" v="130" actId="1076"/>
          <ac:spMkLst>
            <pc:docMk/>
            <pc:sldMk cId="1286250397" sldId="315"/>
            <ac:spMk id="86" creationId="{CA74CE6A-4B36-4570-A72C-B83D8EDF288A}"/>
          </ac:spMkLst>
        </pc:spChg>
        <pc:spChg chg="mod">
          <ac:chgData name="Bhattacharyya, Saugat" userId="d3079e99-7fd1-41a0-ae91-5192657eae6c" providerId="ADAL" clId="{C4948459-3BA1-449F-9BD3-2CEB3FD0E92F}" dt="2021-10-25T12:36:26.903" v="130" actId="1076"/>
          <ac:spMkLst>
            <pc:docMk/>
            <pc:sldMk cId="1286250397" sldId="315"/>
            <ac:spMk id="87" creationId="{DCA2556B-037C-46E9-979B-8E0A2A260798}"/>
          </ac:spMkLst>
        </pc:spChg>
        <pc:spChg chg="add mod">
          <ac:chgData name="Bhattacharyya, Saugat" userId="d3079e99-7fd1-41a0-ae91-5192657eae6c" providerId="ADAL" clId="{C4948459-3BA1-449F-9BD3-2CEB3FD0E92F}" dt="2021-10-25T12:36:32.290" v="131" actId="164"/>
          <ac:spMkLst>
            <pc:docMk/>
            <pc:sldMk cId="1286250397" sldId="315"/>
            <ac:spMk id="88" creationId="{7DCDE6B6-BC55-4137-B903-1587DB302054}"/>
          </ac:spMkLst>
        </pc:spChg>
        <pc:spChg chg="add mod">
          <ac:chgData name="Bhattacharyya, Saugat" userId="d3079e99-7fd1-41a0-ae91-5192657eae6c" providerId="ADAL" clId="{C4948459-3BA1-449F-9BD3-2CEB3FD0E92F}" dt="2021-10-25T12:36:32.290" v="131" actId="164"/>
          <ac:spMkLst>
            <pc:docMk/>
            <pc:sldMk cId="1286250397" sldId="315"/>
            <ac:spMk id="89" creationId="{1E62ECD6-4BBB-4F28-B3A4-4714CBC9FB69}"/>
          </ac:spMkLst>
        </pc:spChg>
        <pc:spChg chg="add mod">
          <ac:chgData name="Bhattacharyya, Saugat" userId="d3079e99-7fd1-41a0-ae91-5192657eae6c" providerId="ADAL" clId="{C4948459-3BA1-449F-9BD3-2CEB3FD0E92F}" dt="2021-10-25T12:38:25.769" v="150" actId="1076"/>
          <ac:spMkLst>
            <pc:docMk/>
            <pc:sldMk cId="1286250397" sldId="315"/>
            <ac:spMk id="90" creationId="{3F1CE399-FA7F-43BE-B2EF-67D4FC815D11}"/>
          </ac:spMkLst>
        </pc:spChg>
        <pc:spChg chg="add mod">
          <ac:chgData name="Bhattacharyya, Saugat" userId="d3079e99-7fd1-41a0-ae91-5192657eae6c" providerId="ADAL" clId="{C4948459-3BA1-449F-9BD3-2CEB3FD0E92F}" dt="2021-10-25T12:38:25.769" v="150" actId="1076"/>
          <ac:spMkLst>
            <pc:docMk/>
            <pc:sldMk cId="1286250397" sldId="315"/>
            <ac:spMk id="91" creationId="{CA311D05-EFE6-4D36-BFB3-B1C247DED2A8}"/>
          </ac:spMkLst>
        </pc:spChg>
        <pc:spChg chg="add mod">
          <ac:chgData name="Bhattacharyya, Saugat" userId="d3079e99-7fd1-41a0-ae91-5192657eae6c" providerId="ADAL" clId="{C4948459-3BA1-449F-9BD3-2CEB3FD0E92F}" dt="2021-10-25T12:36:32.290" v="131" actId="164"/>
          <ac:spMkLst>
            <pc:docMk/>
            <pc:sldMk cId="1286250397" sldId="315"/>
            <ac:spMk id="92" creationId="{FFF2186D-DAB6-4259-BCF4-830D23FC4CF4}"/>
          </ac:spMkLst>
        </pc:spChg>
        <pc:spChg chg="add mod">
          <ac:chgData name="Bhattacharyya, Saugat" userId="d3079e99-7fd1-41a0-ae91-5192657eae6c" providerId="ADAL" clId="{C4948459-3BA1-449F-9BD3-2CEB3FD0E92F}" dt="2021-10-25T12:38:25.769" v="150" actId="1076"/>
          <ac:spMkLst>
            <pc:docMk/>
            <pc:sldMk cId="1286250397" sldId="315"/>
            <ac:spMk id="93" creationId="{E9641A66-F1FB-4E31-8228-4D6D0CD1539B}"/>
          </ac:spMkLst>
        </pc:spChg>
        <pc:spChg chg="add mod">
          <ac:chgData name="Bhattacharyya, Saugat" userId="d3079e99-7fd1-41a0-ae91-5192657eae6c" providerId="ADAL" clId="{C4948459-3BA1-449F-9BD3-2CEB3FD0E92F}" dt="2021-10-25T12:38:25.769" v="150" actId="1076"/>
          <ac:spMkLst>
            <pc:docMk/>
            <pc:sldMk cId="1286250397" sldId="315"/>
            <ac:spMk id="94" creationId="{CCE6B594-261B-4CCE-A61D-29716684C0DE}"/>
          </ac:spMkLst>
        </pc:spChg>
        <pc:spChg chg="add mod">
          <ac:chgData name="Bhattacharyya, Saugat" userId="d3079e99-7fd1-41a0-ae91-5192657eae6c" providerId="ADAL" clId="{C4948459-3BA1-449F-9BD3-2CEB3FD0E92F}" dt="2021-10-25T12:37:47.255" v="145" actId="1076"/>
          <ac:spMkLst>
            <pc:docMk/>
            <pc:sldMk cId="1286250397" sldId="315"/>
            <ac:spMk id="95" creationId="{1AD9C490-E2A8-473E-B90E-96EDED89C509}"/>
          </ac:spMkLst>
        </pc:spChg>
        <pc:spChg chg="add mod">
          <ac:chgData name="Bhattacharyya, Saugat" userId="d3079e99-7fd1-41a0-ae91-5192657eae6c" providerId="ADAL" clId="{C4948459-3BA1-449F-9BD3-2CEB3FD0E92F}" dt="2021-10-25T12:37:47.255" v="145" actId="1076"/>
          <ac:spMkLst>
            <pc:docMk/>
            <pc:sldMk cId="1286250397" sldId="315"/>
            <ac:spMk id="96" creationId="{6809F1FB-B2E6-4049-86C8-92A52B318996}"/>
          </ac:spMkLst>
        </pc:spChg>
        <pc:spChg chg="add mod">
          <ac:chgData name="Bhattacharyya, Saugat" userId="d3079e99-7fd1-41a0-ae91-5192657eae6c" providerId="ADAL" clId="{C4948459-3BA1-449F-9BD3-2CEB3FD0E92F}" dt="2021-10-25T12:37:47.255" v="145" actId="1076"/>
          <ac:spMkLst>
            <pc:docMk/>
            <pc:sldMk cId="1286250397" sldId="315"/>
            <ac:spMk id="97" creationId="{99DE3661-4E77-4907-A948-0D129E6B9267}"/>
          </ac:spMkLst>
        </pc:spChg>
        <pc:spChg chg="add mod">
          <ac:chgData name="Bhattacharyya, Saugat" userId="d3079e99-7fd1-41a0-ae91-5192657eae6c" providerId="ADAL" clId="{C4948459-3BA1-449F-9BD3-2CEB3FD0E92F}" dt="2021-10-25T12:37:47.255" v="145" actId="1076"/>
          <ac:spMkLst>
            <pc:docMk/>
            <pc:sldMk cId="1286250397" sldId="315"/>
            <ac:spMk id="98" creationId="{475BFCB9-7D7E-48AB-A5AA-E6FA834D1C50}"/>
          </ac:spMkLst>
        </pc:spChg>
        <pc:spChg chg="add mod">
          <ac:chgData name="Bhattacharyya, Saugat" userId="d3079e99-7fd1-41a0-ae91-5192657eae6c" providerId="ADAL" clId="{C4948459-3BA1-449F-9BD3-2CEB3FD0E92F}" dt="2021-10-25T12:38:31.060" v="151" actId="1076"/>
          <ac:spMkLst>
            <pc:docMk/>
            <pc:sldMk cId="1286250397" sldId="315"/>
            <ac:spMk id="99" creationId="{F09836CA-9F33-43BF-9AA2-C56FA6270840}"/>
          </ac:spMkLst>
        </pc:spChg>
        <pc:spChg chg="add mod">
          <ac:chgData name="Bhattacharyya, Saugat" userId="d3079e99-7fd1-41a0-ae91-5192657eae6c" providerId="ADAL" clId="{C4948459-3BA1-449F-9BD3-2CEB3FD0E92F}" dt="2021-10-25T12:38:25.769" v="150" actId="1076"/>
          <ac:spMkLst>
            <pc:docMk/>
            <pc:sldMk cId="1286250397" sldId="315"/>
            <ac:spMk id="100" creationId="{1C8C79D2-4394-487A-9822-F06696F9E7BC}"/>
          </ac:spMkLst>
        </pc:spChg>
        <pc:spChg chg="add mod">
          <ac:chgData name="Bhattacharyya, Saugat" userId="d3079e99-7fd1-41a0-ae91-5192657eae6c" providerId="ADAL" clId="{C4948459-3BA1-449F-9BD3-2CEB3FD0E92F}" dt="2021-10-25T12:36:41.907" v="133" actId="14100"/>
          <ac:spMkLst>
            <pc:docMk/>
            <pc:sldMk cId="1286250397" sldId="315"/>
            <ac:spMk id="101" creationId="{6DE533C6-0C74-425E-9DD0-677F1FFC50AF}"/>
          </ac:spMkLst>
        </pc:spChg>
        <pc:spChg chg="add mod">
          <ac:chgData name="Bhattacharyya, Saugat" userId="d3079e99-7fd1-41a0-ae91-5192657eae6c" providerId="ADAL" clId="{C4948459-3BA1-449F-9BD3-2CEB3FD0E92F}" dt="2021-10-25T12:38:25.769" v="150" actId="1076"/>
          <ac:spMkLst>
            <pc:docMk/>
            <pc:sldMk cId="1286250397" sldId="315"/>
            <ac:spMk id="102" creationId="{6427C84A-B662-4A43-B22F-7DC5BA06D53D}"/>
          </ac:spMkLst>
        </pc:spChg>
        <pc:spChg chg="add mod">
          <ac:chgData name="Bhattacharyya, Saugat" userId="d3079e99-7fd1-41a0-ae91-5192657eae6c" providerId="ADAL" clId="{C4948459-3BA1-449F-9BD3-2CEB3FD0E92F}" dt="2021-10-25T12:37:05.816" v="140" actId="1076"/>
          <ac:spMkLst>
            <pc:docMk/>
            <pc:sldMk cId="1286250397" sldId="315"/>
            <ac:spMk id="103" creationId="{60B59B27-5632-44BE-8D5B-3F96D4E8FDEC}"/>
          </ac:spMkLst>
        </pc:spChg>
        <pc:grpChg chg="add mod">
          <ac:chgData name="Bhattacharyya, Saugat" userId="d3079e99-7fd1-41a0-ae91-5192657eae6c" providerId="ADAL" clId="{C4948459-3BA1-449F-9BD3-2CEB3FD0E92F}" dt="2021-10-25T12:36:32.290" v="131" actId="164"/>
          <ac:grpSpMkLst>
            <pc:docMk/>
            <pc:sldMk cId="1286250397" sldId="315"/>
            <ac:grpSpMk id="2" creationId="{202626E2-D3D6-4DA1-B822-B37E7F387C4E}"/>
          </ac:grpSpMkLst>
        </pc:grpChg>
        <pc:grpChg chg="add mod">
          <ac:chgData name="Bhattacharyya, Saugat" userId="d3079e99-7fd1-41a0-ae91-5192657eae6c" providerId="ADAL" clId="{C4948459-3BA1-449F-9BD3-2CEB3FD0E92F}" dt="2021-10-25T12:38:25.769" v="150" actId="1076"/>
          <ac:grpSpMkLst>
            <pc:docMk/>
            <pc:sldMk cId="1286250397" sldId="315"/>
            <ac:grpSpMk id="4" creationId="{367C0500-746E-4CF2-8ACB-4CC63E1E83E4}"/>
          </ac:grpSpMkLst>
        </pc:grpChg>
        <pc:grpChg chg="add mod">
          <ac:chgData name="Bhattacharyya, Saugat" userId="d3079e99-7fd1-41a0-ae91-5192657eae6c" providerId="ADAL" clId="{C4948459-3BA1-449F-9BD3-2CEB3FD0E92F}" dt="2021-10-25T12:38:25.769" v="150" actId="1076"/>
          <ac:grpSpMkLst>
            <pc:docMk/>
            <pc:sldMk cId="1286250397" sldId="315"/>
            <ac:grpSpMk id="49" creationId="{BF247349-53A2-4EB6-96B6-F26326EA290B}"/>
          </ac:grpSpMkLst>
        </pc:grpChg>
        <pc:grpChg chg="add mod">
          <ac:chgData name="Bhattacharyya, Saugat" userId="d3079e99-7fd1-41a0-ae91-5192657eae6c" providerId="ADAL" clId="{C4948459-3BA1-449F-9BD3-2CEB3FD0E92F}" dt="2021-10-25T12:36:32.290" v="131" actId="164"/>
          <ac:grpSpMkLst>
            <pc:docMk/>
            <pc:sldMk cId="1286250397" sldId="315"/>
            <ac:grpSpMk id="68" creationId="{D5CFF3D5-143A-4EF6-96D6-3A6448395A91}"/>
          </ac:grpSpMkLst>
        </pc:grpChg>
        <pc:grpChg chg="add mod">
          <ac:chgData name="Bhattacharyya, Saugat" userId="d3079e99-7fd1-41a0-ae91-5192657eae6c" providerId="ADAL" clId="{C4948459-3BA1-449F-9BD3-2CEB3FD0E92F}" dt="2021-10-25T12:38:25.769" v="150" actId="1076"/>
          <ac:grpSpMkLst>
            <pc:docMk/>
            <pc:sldMk cId="1286250397" sldId="315"/>
            <ac:grpSpMk id="76" creationId="{6B7B0147-13A8-43B5-9103-85DA245F2EA4}"/>
          </ac:grpSpMkLst>
        </pc:grpChg>
        <pc:grpChg chg="add mod">
          <ac:chgData name="Bhattacharyya, Saugat" userId="d3079e99-7fd1-41a0-ae91-5192657eae6c" providerId="ADAL" clId="{C4948459-3BA1-449F-9BD3-2CEB3FD0E92F}" dt="2021-10-25T12:38:25.769" v="150" actId="1076"/>
          <ac:grpSpMkLst>
            <pc:docMk/>
            <pc:sldMk cId="1286250397" sldId="315"/>
            <ac:grpSpMk id="80" creationId="{FD688781-C7CA-4B2D-B212-78186BD9183A}"/>
          </ac:grpSpMkLst>
        </pc:grpChg>
        <pc:grpChg chg="add mod">
          <ac:chgData name="Bhattacharyya, Saugat" userId="d3079e99-7fd1-41a0-ae91-5192657eae6c" providerId="ADAL" clId="{C4948459-3BA1-449F-9BD3-2CEB3FD0E92F}" dt="2021-10-25T12:36:32.290" v="131" actId="164"/>
          <ac:grpSpMkLst>
            <pc:docMk/>
            <pc:sldMk cId="1286250397" sldId="315"/>
            <ac:grpSpMk id="85" creationId="{6616CB4D-6AD7-4684-A473-3E099DB50753}"/>
          </ac:grpSpMkLst>
        </pc:grpChg>
      </pc:sldChg>
      <pc:sldChg chg="addSp delSp modSp add mod modShow">
        <pc:chgData name="Bhattacharyya, Saugat" userId="d3079e99-7fd1-41a0-ae91-5192657eae6c" providerId="ADAL" clId="{C4948459-3BA1-449F-9BD3-2CEB3FD0E92F}" dt="2021-10-25T12:44:33.133" v="189" actId="729"/>
        <pc:sldMkLst>
          <pc:docMk/>
          <pc:sldMk cId="1015483600" sldId="316"/>
        </pc:sldMkLst>
        <pc:spChg chg="mod">
          <ac:chgData name="Bhattacharyya, Saugat" userId="d3079e99-7fd1-41a0-ae91-5192657eae6c" providerId="ADAL" clId="{C4948459-3BA1-449F-9BD3-2CEB3FD0E92F}" dt="2021-10-25T12:39:00.027" v="160" actId="20577"/>
          <ac:spMkLst>
            <pc:docMk/>
            <pc:sldMk cId="1015483600" sldId="316"/>
            <ac:spMk id="3" creationId="{7F6455BF-8A3B-5248-B6B1-709325A17B84}"/>
          </ac:spMkLst>
        </pc:spChg>
        <pc:spChg chg="del">
          <ac:chgData name="Bhattacharyya, Saugat" userId="d3079e99-7fd1-41a0-ae91-5192657eae6c" providerId="ADAL" clId="{C4948459-3BA1-449F-9BD3-2CEB3FD0E92F}" dt="2021-10-25T12:40:28.266" v="161" actId="478"/>
          <ac:spMkLst>
            <pc:docMk/>
            <pc:sldMk cId="1015483600" sldId="316"/>
            <ac:spMk id="95" creationId="{1AD9C490-E2A8-473E-B90E-96EDED89C509}"/>
          </ac:spMkLst>
        </pc:spChg>
        <pc:spChg chg="del">
          <ac:chgData name="Bhattacharyya, Saugat" userId="d3079e99-7fd1-41a0-ae91-5192657eae6c" providerId="ADAL" clId="{C4948459-3BA1-449F-9BD3-2CEB3FD0E92F}" dt="2021-10-25T12:40:28.266" v="161" actId="478"/>
          <ac:spMkLst>
            <pc:docMk/>
            <pc:sldMk cId="1015483600" sldId="316"/>
            <ac:spMk id="96" creationId="{6809F1FB-B2E6-4049-86C8-92A52B318996}"/>
          </ac:spMkLst>
        </pc:spChg>
        <pc:spChg chg="del">
          <ac:chgData name="Bhattacharyya, Saugat" userId="d3079e99-7fd1-41a0-ae91-5192657eae6c" providerId="ADAL" clId="{C4948459-3BA1-449F-9BD3-2CEB3FD0E92F}" dt="2021-10-25T12:40:28.266" v="161" actId="478"/>
          <ac:spMkLst>
            <pc:docMk/>
            <pc:sldMk cId="1015483600" sldId="316"/>
            <ac:spMk id="97" creationId="{99DE3661-4E77-4907-A948-0D129E6B9267}"/>
          </ac:spMkLst>
        </pc:spChg>
        <pc:spChg chg="del">
          <ac:chgData name="Bhattacharyya, Saugat" userId="d3079e99-7fd1-41a0-ae91-5192657eae6c" providerId="ADAL" clId="{C4948459-3BA1-449F-9BD3-2CEB3FD0E92F}" dt="2021-10-25T12:40:28.266" v="161" actId="478"/>
          <ac:spMkLst>
            <pc:docMk/>
            <pc:sldMk cId="1015483600" sldId="316"/>
            <ac:spMk id="98" creationId="{475BFCB9-7D7E-48AB-A5AA-E6FA834D1C50}"/>
          </ac:spMkLst>
        </pc:spChg>
        <pc:spChg chg="del">
          <ac:chgData name="Bhattacharyya, Saugat" userId="d3079e99-7fd1-41a0-ae91-5192657eae6c" providerId="ADAL" clId="{C4948459-3BA1-449F-9BD3-2CEB3FD0E92F}" dt="2021-10-25T12:40:28.266" v="161" actId="478"/>
          <ac:spMkLst>
            <pc:docMk/>
            <pc:sldMk cId="1015483600" sldId="316"/>
            <ac:spMk id="99" creationId="{F09836CA-9F33-43BF-9AA2-C56FA6270840}"/>
          </ac:spMkLst>
        </pc:spChg>
        <pc:spChg chg="del">
          <ac:chgData name="Bhattacharyya, Saugat" userId="d3079e99-7fd1-41a0-ae91-5192657eae6c" providerId="ADAL" clId="{C4948459-3BA1-449F-9BD3-2CEB3FD0E92F}" dt="2021-10-25T12:40:28.266" v="161" actId="478"/>
          <ac:spMkLst>
            <pc:docMk/>
            <pc:sldMk cId="1015483600" sldId="316"/>
            <ac:spMk id="101" creationId="{6DE533C6-0C74-425E-9DD0-677F1FFC50AF}"/>
          </ac:spMkLst>
        </pc:spChg>
        <pc:spChg chg="del">
          <ac:chgData name="Bhattacharyya, Saugat" userId="d3079e99-7fd1-41a0-ae91-5192657eae6c" providerId="ADAL" clId="{C4948459-3BA1-449F-9BD3-2CEB3FD0E92F}" dt="2021-10-25T12:40:28.266" v="161" actId="478"/>
          <ac:spMkLst>
            <pc:docMk/>
            <pc:sldMk cId="1015483600" sldId="316"/>
            <ac:spMk id="103" creationId="{60B59B27-5632-44BE-8D5B-3F96D4E8FDEC}"/>
          </ac:spMkLst>
        </pc:spChg>
        <pc:spChg chg="add mod">
          <ac:chgData name="Bhattacharyya, Saugat" userId="d3079e99-7fd1-41a0-ae91-5192657eae6c" providerId="ADAL" clId="{C4948459-3BA1-449F-9BD3-2CEB3FD0E92F}" dt="2021-10-25T12:41:09.208" v="169" actId="164"/>
          <ac:spMkLst>
            <pc:docMk/>
            <pc:sldMk cId="1015483600" sldId="316"/>
            <ac:spMk id="104" creationId="{392E556E-9899-4675-AD8F-9B8504F8942D}"/>
          </ac:spMkLst>
        </pc:spChg>
        <pc:spChg chg="add mod">
          <ac:chgData name="Bhattacharyya, Saugat" userId="d3079e99-7fd1-41a0-ae91-5192657eae6c" providerId="ADAL" clId="{C4948459-3BA1-449F-9BD3-2CEB3FD0E92F}" dt="2021-10-25T12:41:09.208" v="169" actId="164"/>
          <ac:spMkLst>
            <pc:docMk/>
            <pc:sldMk cId="1015483600" sldId="316"/>
            <ac:spMk id="105" creationId="{06E8D261-B238-4875-BC81-0429C2CFA004}"/>
          </ac:spMkLst>
        </pc:spChg>
        <pc:spChg chg="add mod">
          <ac:chgData name="Bhattacharyya, Saugat" userId="d3079e99-7fd1-41a0-ae91-5192657eae6c" providerId="ADAL" clId="{C4948459-3BA1-449F-9BD3-2CEB3FD0E92F}" dt="2021-10-25T12:41:09.208" v="169" actId="164"/>
          <ac:spMkLst>
            <pc:docMk/>
            <pc:sldMk cId="1015483600" sldId="316"/>
            <ac:spMk id="106" creationId="{F9698376-5B9E-48FC-B0C8-717F63C4C5D7}"/>
          </ac:spMkLst>
        </pc:spChg>
        <pc:spChg chg="add mod">
          <ac:chgData name="Bhattacharyya, Saugat" userId="d3079e99-7fd1-41a0-ae91-5192657eae6c" providerId="ADAL" clId="{C4948459-3BA1-449F-9BD3-2CEB3FD0E92F}" dt="2021-10-25T12:41:09.208" v="169" actId="164"/>
          <ac:spMkLst>
            <pc:docMk/>
            <pc:sldMk cId="1015483600" sldId="316"/>
            <ac:spMk id="107" creationId="{1BFB54EA-6662-48CB-BAB2-E2D93DCF5006}"/>
          </ac:spMkLst>
        </pc:spChg>
        <pc:spChg chg="add mod">
          <ac:chgData name="Bhattacharyya, Saugat" userId="d3079e99-7fd1-41a0-ae91-5192657eae6c" providerId="ADAL" clId="{C4948459-3BA1-449F-9BD3-2CEB3FD0E92F}" dt="2021-10-25T12:41:09.208" v="169" actId="164"/>
          <ac:spMkLst>
            <pc:docMk/>
            <pc:sldMk cId="1015483600" sldId="316"/>
            <ac:spMk id="108" creationId="{60EBC424-48EA-45C0-9E6F-F0A507CF56E9}"/>
          </ac:spMkLst>
        </pc:spChg>
        <pc:spChg chg="add mod">
          <ac:chgData name="Bhattacharyya, Saugat" userId="d3079e99-7fd1-41a0-ae91-5192657eae6c" providerId="ADAL" clId="{C4948459-3BA1-449F-9BD3-2CEB3FD0E92F}" dt="2021-10-25T12:41:09.208" v="169" actId="164"/>
          <ac:spMkLst>
            <pc:docMk/>
            <pc:sldMk cId="1015483600" sldId="316"/>
            <ac:spMk id="109" creationId="{0ECD864B-510D-47A4-9E7F-D1715BDBCECB}"/>
          </ac:spMkLst>
        </pc:spChg>
        <pc:spChg chg="add mod">
          <ac:chgData name="Bhattacharyya, Saugat" userId="d3079e99-7fd1-41a0-ae91-5192657eae6c" providerId="ADAL" clId="{C4948459-3BA1-449F-9BD3-2CEB3FD0E92F}" dt="2021-10-25T12:41:09.208" v="169" actId="164"/>
          <ac:spMkLst>
            <pc:docMk/>
            <pc:sldMk cId="1015483600" sldId="316"/>
            <ac:spMk id="110" creationId="{7A73AA2B-6076-4105-A92D-B2A0863DD213}"/>
          </ac:spMkLst>
        </pc:spChg>
        <pc:spChg chg="add mod">
          <ac:chgData name="Bhattacharyya, Saugat" userId="d3079e99-7fd1-41a0-ae91-5192657eae6c" providerId="ADAL" clId="{C4948459-3BA1-449F-9BD3-2CEB3FD0E92F}" dt="2021-10-25T12:41:09.208" v="169" actId="164"/>
          <ac:spMkLst>
            <pc:docMk/>
            <pc:sldMk cId="1015483600" sldId="316"/>
            <ac:spMk id="111" creationId="{A4654038-6B84-4061-883A-4BE5AA633534}"/>
          </ac:spMkLst>
        </pc:spChg>
        <pc:spChg chg="add mod">
          <ac:chgData name="Bhattacharyya, Saugat" userId="d3079e99-7fd1-41a0-ae91-5192657eae6c" providerId="ADAL" clId="{C4948459-3BA1-449F-9BD3-2CEB3FD0E92F}" dt="2021-10-25T12:41:09.208" v="169" actId="164"/>
          <ac:spMkLst>
            <pc:docMk/>
            <pc:sldMk cId="1015483600" sldId="316"/>
            <ac:spMk id="112" creationId="{81F0A18C-5BDA-4C4A-92B1-E21FA15650FB}"/>
          </ac:spMkLst>
        </pc:spChg>
        <pc:spChg chg="add mod">
          <ac:chgData name="Bhattacharyya, Saugat" userId="d3079e99-7fd1-41a0-ae91-5192657eae6c" providerId="ADAL" clId="{C4948459-3BA1-449F-9BD3-2CEB3FD0E92F}" dt="2021-10-25T12:41:09.208" v="169" actId="164"/>
          <ac:spMkLst>
            <pc:docMk/>
            <pc:sldMk cId="1015483600" sldId="316"/>
            <ac:spMk id="113" creationId="{73DB6F51-487E-4980-8C9E-B1569681E4E8}"/>
          </ac:spMkLst>
        </pc:spChg>
        <pc:spChg chg="add mod">
          <ac:chgData name="Bhattacharyya, Saugat" userId="d3079e99-7fd1-41a0-ae91-5192657eae6c" providerId="ADAL" clId="{C4948459-3BA1-449F-9BD3-2CEB3FD0E92F}" dt="2021-10-25T12:41:09.208" v="169" actId="164"/>
          <ac:spMkLst>
            <pc:docMk/>
            <pc:sldMk cId="1015483600" sldId="316"/>
            <ac:spMk id="114" creationId="{DFFD1792-BBF3-4856-894C-C2C4D18CC4AF}"/>
          </ac:spMkLst>
        </pc:spChg>
        <pc:spChg chg="add mod">
          <ac:chgData name="Bhattacharyya, Saugat" userId="d3079e99-7fd1-41a0-ae91-5192657eae6c" providerId="ADAL" clId="{C4948459-3BA1-449F-9BD3-2CEB3FD0E92F}" dt="2021-10-25T12:41:09.208" v="169" actId="164"/>
          <ac:spMkLst>
            <pc:docMk/>
            <pc:sldMk cId="1015483600" sldId="316"/>
            <ac:spMk id="115" creationId="{5667D00C-0361-4062-9063-94077409FE80}"/>
          </ac:spMkLst>
        </pc:spChg>
        <pc:spChg chg="add mod">
          <ac:chgData name="Bhattacharyya, Saugat" userId="d3079e99-7fd1-41a0-ae91-5192657eae6c" providerId="ADAL" clId="{C4948459-3BA1-449F-9BD3-2CEB3FD0E92F}" dt="2021-10-25T12:41:09.208" v="169" actId="164"/>
          <ac:spMkLst>
            <pc:docMk/>
            <pc:sldMk cId="1015483600" sldId="316"/>
            <ac:spMk id="116" creationId="{CECCEAC7-1BDE-4FA4-995E-3263D15A25F4}"/>
          </ac:spMkLst>
        </pc:spChg>
        <pc:spChg chg="add mod">
          <ac:chgData name="Bhattacharyya, Saugat" userId="d3079e99-7fd1-41a0-ae91-5192657eae6c" providerId="ADAL" clId="{C4948459-3BA1-449F-9BD3-2CEB3FD0E92F}" dt="2021-10-25T12:41:09.208" v="169" actId="164"/>
          <ac:spMkLst>
            <pc:docMk/>
            <pc:sldMk cId="1015483600" sldId="316"/>
            <ac:spMk id="117" creationId="{B152E0B1-6DD0-468C-9810-B1D443645538}"/>
          </ac:spMkLst>
        </pc:spChg>
        <pc:spChg chg="add mod">
          <ac:chgData name="Bhattacharyya, Saugat" userId="d3079e99-7fd1-41a0-ae91-5192657eae6c" providerId="ADAL" clId="{C4948459-3BA1-449F-9BD3-2CEB3FD0E92F}" dt="2021-10-25T12:41:09.208" v="169" actId="164"/>
          <ac:spMkLst>
            <pc:docMk/>
            <pc:sldMk cId="1015483600" sldId="316"/>
            <ac:spMk id="118" creationId="{F1BAE890-D667-4EB0-9BF1-9772B6281388}"/>
          </ac:spMkLst>
        </pc:spChg>
        <pc:spChg chg="add mod">
          <ac:chgData name="Bhattacharyya, Saugat" userId="d3079e99-7fd1-41a0-ae91-5192657eae6c" providerId="ADAL" clId="{C4948459-3BA1-449F-9BD3-2CEB3FD0E92F}" dt="2021-10-25T12:41:09.208" v="169" actId="164"/>
          <ac:spMkLst>
            <pc:docMk/>
            <pc:sldMk cId="1015483600" sldId="316"/>
            <ac:spMk id="119" creationId="{EA444BF6-9A69-4C75-B21D-842DCE547A41}"/>
          </ac:spMkLst>
        </pc:spChg>
        <pc:spChg chg="add mod">
          <ac:chgData name="Bhattacharyya, Saugat" userId="d3079e99-7fd1-41a0-ae91-5192657eae6c" providerId="ADAL" clId="{C4948459-3BA1-449F-9BD3-2CEB3FD0E92F}" dt="2021-10-25T12:41:09.208" v="169" actId="164"/>
          <ac:spMkLst>
            <pc:docMk/>
            <pc:sldMk cId="1015483600" sldId="316"/>
            <ac:spMk id="120" creationId="{6A7009F0-9777-46D2-BC9F-34457BCB61D0}"/>
          </ac:spMkLst>
        </pc:spChg>
        <pc:spChg chg="add mod">
          <ac:chgData name="Bhattacharyya, Saugat" userId="d3079e99-7fd1-41a0-ae91-5192657eae6c" providerId="ADAL" clId="{C4948459-3BA1-449F-9BD3-2CEB3FD0E92F}" dt="2021-10-25T12:41:09.208" v="169" actId="164"/>
          <ac:spMkLst>
            <pc:docMk/>
            <pc:sldMk cId="1015483600" sldId="316"/>
            <ac:spMk id="121" creationId="{97DAAD25-185C-437C-AF14-DE85368A337A}"/>
          </ac:spMkLst>
        </pc:spChg>
        <pc:spChg chg="add mod">
          <ac:chgData name="Bhattacharyya, Saugat" userId="d3079e99-7fd1-41a0-ae91-5192657eae6c" providerId="ADAL" clId="{C4948459-3BA1-449F-9BD3-2CEB3FD0E92F}" dt="2021-10-25T12:41:09.208" v="169" actId="164"/>
          <ac:spMkLst>
            <pc:docMk/>
            <pc:sldMk cId="1015483600" sldId="316"/>
            <ac:spMk id="122" creationId="{F79B85D3-ECD0-4D04-9BEE-A169C8BEF3AE}"/>
          </ac:spMkLst>
        </pc:spChg>
        <pc:spChg chg="add mod">
          <ac:chgData name="Bhattacharyya, Saugat" userId="d3079e99-7fd1-41a0-ae91-5192657eae6c" providerId="ADAL" clId="{C4948459-3BA1-449F-9BD3-2CEB3FD0E92F}" dt="2021-10-25T12:41:09.208" v="169" actId="164"/>
          <ac:spMkLst>
            <pc:docMk/>
            <pc:sldMk cId="1015483600" sldId="316"/>
            <ac:spMk id="123" creationId="{38DBA2A0-9946-4008-A09F-E952287406F6}"/>
          </ac:spMkLst>
        </pc:spChg>
        <pc:spChg chg="add mod">
          <ac:chgData name="Bhattacharyya, Saugat" userId="d3079e99-7fd1-41a0-ae91-5192657eae6c" providerId="ADAL" clId="{C4948459-3BA1-449F-9BD3-2CEB3FD0E92F}" dt="2021-10-25T12:41:09.208" v="169" actId="164"/>
          <ac:spMkLst>
            <pc:docMk/>
            <pc:sldMk cId="1015483600" sldId="316"/>
            <ac:spMk id="124" creationId="{D0919BE4-AE9D-4068-8B6F-37162A34139B}"/>
          </ac:spMkLst>
        </pc:spChg>
        <pc:spChg chg="add mod">
          <ac:chgData name="Bhattacharyya, Saugat" userId="d3079e99-7fd1-41a0-ae91-5192657eae6c" providerId="ADAL" clId="{C4948459-3BA1-449F-9BD3-2CEB3FD0E92F}" dt="2021-10-25T12:41:09.208" v="169" actId="164"/>
          <ac:spMkLst>
            <pc:docMk/>
            <pc:sldMk cId="1015483600" sldId="316"/>
            <ac:spMk id="125" creationId="{882EE771-5863-4A0A-9EDE-58D784CEB20D}"/>
          </ac:spMkLst>
        </pc:spChg>
        <pc:spChg chg="add mod">
          <ac:chgData name="Bhattacharyya, Saugat" userId="d3079e99-7fd1-41a0-ae91-5192657eae6c" providerId="ADAL" clId="{C4948459-3BA1-449F-9BD3-2CEB3FD0E92F}" dt="2021-10-25T12:41:09.208" v="169" actId="164"/>
          <ac:spMkLst>
            <pc:docMk/>
            <pc:sldMk cId="1015483600" sldId="316"/>
            <ac:spMk id="126" creationId="{26B15745-F7E0-4B2E-A9C7-C838D277FD5A}"/>
          </ac:spMkLst>
        </pc:spChg>
        <pc:spChg chg="add mod">
          <ac:chgData name="Bhattacharyya, Saugat" userId="d3079e99-7fd1-41a0-ae91-5192657eae6c" providerId="ADAL" clId="{C4948459-3BA1-449F-9BD3-2CEB3FD0E92F}" dt="2021-10-25T12:41:09.208" v="169" actId="164"/>
          <ac:spMkLst>
            <pc:docMk/>
            <pc:sldMk cId="1015483600" sldId="316"/>
            <ac:spMk id="127" creationId="{1AFE0992-45D5-4853-B0DE-2E406A620D7F}"/>
          </ac:spMkLst>
        </pc:spChg>
        <pc:spChg chg="add mod">
          <ac:chgData name="Bhattacharyya, Saugat" userId="d3079e99-7fd1-41a0-ae91-5192657eae6c" providerId="ADAL" clId="{C4948459-3BA1-449F-9BD3-2CEB3FD0E92F}" dt="2021-10-25T12:41:09.208" v="169" actId="164"/>
          <ac:spMkLst>
            <pc:docMk/>
            <pc:sldMk cId="1015483600" sldId="316"/>
            <ac:spMk id="128" creationId="{19200245-71A2-4568-AE1A-78BFF60CEAA7}"/>
          </ac:spMkLst>
        </pc:spChg>
        <pc:spChg chg="add mod">
          <ac:chgData name="Bhattacharyya, Saugat" userId="d3079e99-7fd1-41a0-ae91-5192657eae6c" providerId="ADAL" clId="{C4948459-3BA1-449F-9BD3-2CEB3FD0E92F}" dt="2021-10-25T12:41:09.208" v="169" actId="164"/>
          <ac:spMkLst>
            <pc:docMk/>
            <pc:sldMk cId="1015483600" sldId="316"/>
            <ac:spMk id="129" creationId="{0E728075-832D-4C94-AA4D-72BE9580B059}"/>
          </ac:spMkLst>
        </pc:spChg>
        <pc:spChg chg="add mod">
          <ac:chgData name="Bhattacharyya, Saugat" userId="d3079e99-7fd1-41a0-ae91-5192657eae6c" providerId="ADAL" clId="{C4948459-3BA1-449F-9BD3-2CEB3FD0E92F}" dt="2021-10-25T12:41:09.208" v="169" actId="164"/>
          <ac:spMkLst>
            <pc:docMk/>
            <pc:sldMk cId="1015483600" sldId="316"/>
            <ac:spMk id="130" creationId="{BCED4395-7CF5-41E2-A012-3E46095B4787}"/>
          </ac:spMkLst>
        </pc:spChg>
        <pc:spChg chg="add mod">
          <ac:chgData name="Bhattacharyya, Saugat" userId="d3079e99-7fd1-41a0-ae91-5192657eae6c" providerId="ADAL" clId="{C4948459-3BA1-449F-9BD3-2CEB3FD0E92F}" dt="2021-10-25T12:41:09.208" v="169" actId="164"/>
          <ac:spMkLst>
            <pc:docMk/>
            <pc:sldMk cId="1015483600" sldId="316"/>
            <ac:spMk id="131" creationId="{6B555399-B13F-4246-BD94-852C2B44FD3F}"/>
          </ac:spMkLst>
        </pc:spChg>
        <pc:spChg chg="add mod">
          <ac:chgData name="Bhattacharyya, Saugat" userId="d3079e99-7fd1-41a0-ae91-5192657eae6c" providerId="ADAL" clId="{C4948459-3BA1-449F-9BD3-2CEB3FD0E92F}" dt="2021-10-25T12:41:09.208" v="169" actId="164"/>
          <ac:spMkLst>
            <pc:docMk/>
            <pc:sldMk cId="1015483600" sldId="316"/>
            <ac:spMk id="132" creationId="{B4F259DD-C937-4615-ABAB-BDD0D5627837}"/>
          </ac:spMkLst>
        </pc:spChg>
        <pc:spChg chg="add mod">
          <ac:chgData name="Bhattacharyya, Saugat" userId="d3079e99-7fd1-41a0-ae91-5192657eae6c" providerId="ADAL" clId="{C4948459-3BA1-449F-9BD3-2CEB3FD0E92F}" dt="2021-10-25T12:41:09.208" v="169" actId="164"/>
          <ac:spMkLst>
            <pc:docMk/>
            <pc:sldMk cId="1015483600" sldId="316"/>
            <ac:spMk id="133" creationId="{6AC8103E-19D2-4402-9DA1-BC71D5658603}"/>
          </ac:spMkLst>
        </pc:spChg>
        <pc:spChg chg="add mod">
          <ac:chgData name="Bhattacharyya, Saugat" userId="d3079e99-7fd1-41a0-ae91-5192657eae6c" providerId="ADAL" clId="{C4948459-3BA1-449F-9BD3-2CEB3FD0E92F}" dt="2021-10-25T12:41:09.208" v="169" actId="164"/>
          <ac:spMkLst>
            <pc:docMk/>
            <pc:sldMk cId="1015483600" sldId="316"/>
            <ac:spMk id="134" creationId="{BD180387-AD2F-4647-ACDA-AB467FD978DF}"/>
          </ac:spMkLst>
        </pc:spChg>
        <pc:spChg chg="add mod">
          <ac:chgData name="Bhattacharyya, Saugat" userId="d3079e99-7fd1-41a0-ae91-5192657eae6c" providerId="ADAL" clId="{C4948459-3BA1-449F-9BD3-2CEB3FD0E92F}" dt="2021-10-25T12:41:09.208" v="169" actId="164"/>
          <ac:spMkLst>
            <pc:docMk/>
            <pc:sldMk cId="1015483600" sldId="316"/>
            <ac:spMk id="135" creationId="{2D88340C-10AB-4B36-B40F-75DCE695F516}"/>
          </ac:spMkLst>
        </pc:spChg>
        <pc:spChg chg="add mod">
          <ac:chgData name="Bhattacharyya, Saugat" userId="d3079e99-7fd1-41a0-ae91-5192657eae6c" providerId="ADAL" clId="{C4948459-3BA1-449F-9BD3-2CEB3FD0E92F}" dt="2021-10-25T12:41:09.208" v="169" actId="164"/>
          <ac:spMkLst>
            <pc:docMk/>
            <pc:sldMk cId="1015483600" sldId="316"/>
            <ac:spMk id="136" creationId="{9B8DC0CC-003A-426F-B4A3-0931105FFAE6}"/>
          </ac:spMkLst>
        </pc:spChg>
        <pc:spChg chg="add mod">
          <ac:chgData name="Bhattacharyya, Saugat" userId="d3079e99-7fd1-41a0-ae91-5192657eae6c" providerId="ADAL" clId="{C4948459-3BA1-449F-9BD3-2CEB3FD0E92F}" dt="2021-10-25T12:41:09.208" v="169" actId="164"/>
          <ac:spMkLst>
            <pc:docMk/>
            <pc:sldMk cId="1015483600" sldId="316"/>
            <ac:spMk id="137" creationId="{F2CECA07-22D5-413C-B9E7-1AE7163141C2}"/>
          </ac:spMkLst>
        </pc:spChg>
        <pc:spChg chg="add mod">
          <ac:chgData name="Bhattacharyya, Saugat" userId="d3079e99-7fd1-41a0-ae91-5192657eae6c" providerId="ADAL" clId="{C4948459-3BA1-449F-9BD3-2CEB3FD0E92F}" dt="2021-10-25T12:41:26.985" v="171" actId="207"/>
          <ac:spMkLst>
            <pc:docMk/>
            <pc:sldMk cId="1015483600" sldId="316"/>
            <ac:spMk id="138" creationId="{C86EA052-C5AA-438E-95F9-3EF8DD2E80B4}"/>
          </ac:spMkLst>
        </pc:spChg>
        <pc:grpChg chg="del">
          <ac:chgData name="Bhattacharyya, Saugat" userId="d3079e99-7fd1-41a0-ae91-5192657eae6c" providerId="ADAL" clId="{C4948459-3BA1-449F-9BD3-2CEB3FD0E92F}" dt="2021-10-25T12:40:28.266" v="161" actId="478"/>
          <ac:grpSpMkLst>
            <pc:docMk/>
            <pc:sldMk cId="1015483600" sldId="316"/>
            <ac:grpSpMk id="2" creationId="{202626E2-D3D6-4DA1-B822-B37E7F387C4E}"/>
          </ac:grpSpMkLst>
        </pc:grpChg>
        <pc:grpChg chg="del">
          <ac:chgData name="Bhattacharyya, Saugat" userId="d3079e99-7fd1-41a0-ae91-5192657eae6c" providerId="ADAL" clId="{C4948459-3BA1-449F-9BD3-2CEB3FD0E92F}" dt="2021-10-25T12:40:28.266" v="161" actId="478"/>
          <ac:grpSpMkLst>
            <pc:docMk/>
            <pc:sldMk cId="1015483600" sldId="316"/>
            <ac:grpSpMk id="4" creationId="{367C0500-746E-4CF2-8ACB-4CC63E1E83E4}"/>
          </ac:grpSpMkLst>
        </pc:grpChg>
        <pc:grpChg chg="add mod">
          <ac:chgData name="Bhattacharyya, Saugat" userId="d3079e99-7fd1-41a0-ae91-5192657eae6c" providerId="ADAL" clId="{C4948459-3BA1-449F-9BD3-2CEB3FD0E92F}" dt="2021-10-25T12:41:09.208" v="169" actId="164"/>
          <ac:grpSpMkLst>
            <pc:docMk/>
            <pc:sldMk cId="1015483600" sldId="316"/>
            <ac:grpSpMk id="5" creationId="{6F85AED2-ABD6-4DED-9454-C9CCC3E0A9AC}"/>
          </ac:grpSpMkLst>
        </pc:grpChg>
      </pc:sldChg>
      <pc:sldChg chg="addSp delSp modSp add mod modShow">
        <pc:chgData name="Bhattacharyya, Saugat" userId="d3079e99-7fd1-41a0-ae91-5192657eae6c" providerId="ADAL" clId="{C4948459-3BA1-449F-9BD3-2CEB3FD0E92F}" dt="2021-10-25T12:44:33.133" v="189" actId="729"/>
        <pc:sldMkLst>
          <pc:docMk/>
          <pc:sldMk cId="1701885106" sldId="317"/>
        </pc:sldMkLst>
        <pc:spChg chg="mod">
          <ac:chgData name="Bhattacharyya, Saugat" userId="d3079e99-7fd1-41a0-ae91-5192657eae6c" providerId="ADAL" clId="{C4948459-3BA1-449F-9BD3-2CEB3FD0E92F}" dt="2021-10-25T12:41:46.125" v="178" actId="20577"/>
          <ac:spMkLst>
            <pc:docMk/>
            <pc:sldMk cId="1701885106" sldId="317"/>
            <ac:spMk id="3" creationId="{7F6455BF-8A3B-5248-B6B1-709325A17B84}"/>
          </ac:spMkLst>
        </pc:spChg>
        <pc:spChg chg="add mod">
          <ac:chgData name="Bhattacharyya, Saugat" userId="d3079e99-7fd1-41a0-ae91-5192657eae6c" providerId="ADAL" clId="{C4948459-3BA1-449F-9BD3-2CEB3FD0E92F}" dt="2021-10-25T12:42:58.389" v="188" actId="207"/>
          <ac:spMkLst>
            <pc:docMk/>
            <pc:sldMk cId="1701885106" sldId="317"/>
            <ac:spMk id="39" creationId="{D3B4B5CC-FFB7-4108-922F-BFB9F386E443}"/>
          </ac:spMkLst>
        </pc:spChg>
        <pc:spChg chg="add mod">
          <ac:chgData name="Bhattacharyya, Saugat" userId="d3079e99-7fd1-41a0-ae91-5192657eae6c" providerId="ADAL" clId="{C4948459-3BA1-449F-9BD3-2CEB3FD0E92F}" dt="2021-10-25T12:42:58.389" v="188" actId="207"/>
          <ac:spMkLst>
            <pc:docMk/>
            <pc:sldMk cId="1701885106" sldId="317"/>
            <ac:spMk id="40" creationId="{4A77D9CC-A6E2-4DC2-BC4B-1C3142681115}"/>
          </ac:spMkLst>
        </pc:spChg>
        <pc:spChg chg="add mod">
          <ac:chgData name="Bhattacharyya, Saugat" userId="d3079e99-7fd1-41a0-ae91-5192657eae6c" providerId="ADAL" clId="{C4948459-3BA1-449F-9BD3-2CEB3FD0E92F}" dt="2021-10-25T12:42:58.389" v="188" actId="207"/>
          <ac:spMkLst>
            <pc:docMk/>
            <pc:sldMk cId="1701885106" sldId="317"/>
            <ac:spMk id="41" creationId="{2836E1D4-2648-41D7-B3F1-A02E83010E8C}"/>
          </ac:spMkLst>
        </pc:spChg>
        <pc:spChg chg="add mod">
          <ac:chgData name="Bhattacharyya, Saugat" userId="d3079e99-7fd1-41a0-ae91-5192657eae6c" providerId="ADAL" clId="{C4948459-3BA1-449F-9BD3-2CEB3FD0E92F}" dt="2021-10-25T12:42:58.389" v="188" actId="207"/>
          <ac:spMkLst>
            <pc:docMk/>
            <pc:sldMk cId="1701885106" sldId="317"/>
            <ac:spMk id="42" creationId="{33A43692-AE04-4BC4-8C71-8C63F25256F3}"/>
          </ac:spMkLst>
        </pc:spChg>
        <pc:spChg chg="add mod">
          <ac:chgData name="Bhattacharyya, Saugat" userId="d3079e99-7fd1-41a0-ae91-5192657eae6c" providerId="ADAL" clId="{C4948459-3BA1-449F-9BD3-2CEB3FD0E92F}" dt="2021-10-25T12:42:58.389" v="188" actId="207"/>
          <ac:spMkLst>
            <pc:docMk/>
            <pc:sldMk cId="1701885106" sldId="317"/>
            <ac:spMk id="43" creationId="{4F7469C1-8FFF-44A1-9ED7-F7EF1621E205}"/>
          </ac:spMkLst>
        </pc:spChg>
        <pc:spChg chg="add mod">
          <ac:chgData name="Bhattacharyya, Saugat" userId="d3079e99-7fd1-41a0-ae91-5192657eae6c" providerId="ADAL" clId="{C4948459-3BA1-449F-9BD3-2CEB3FD0E92F}" dt="2021-10-25T12:42:58.389" v="188" actId="207"/>
          <ac:spMkLst>
            <pc:docMk/>
            <pc:sldMk cId="1701885106" sldId="317"/>
            <ac:spMk id="44" creationId="{EF4CFB0D-2651-44BA-AF33-9E3ECC48D561}"/>
          </ac:spMkLst>
        </pc:spChg>
        <pc:spChg chg="add mod">
          <ac:chgData name="Bhattacharyya, Saugat" userId="d3079e99-7fd1-41a0-ae91-5192657eae6c" providerId="ADAL" clId="{C4948459-3BA1-449F-9BD3-2CEB3FD0E92F}" dt="2021-10-25T12:42:58.389" v="188" actId="207"/>
          <ac:spMkLst>
            <pc:docMk/>
            <pc:sldMk cId="1701885106" sldId="317"/>
            <ac:spMk id="45" creationId="{0B14FF03-BE06-4749-900C-52D60C9C61CC}"/>
          </ac:spMkLst>
        </pc:spChg>
        <pc:spChg chg="add mod">
          <ac:chgData name="Bhattacharyya, Saugat" userId="d3079e99-7fd1-41a0-ae91-5192657eae6c" providerId="ADAL" clId="{C4948459-3BA1-449F-9BD3-2CEB3FD0E92F}" dt="2021-10-25T12:42:58.389" v="188" actId="207"/>
          <ac:spMkLst>
            <pc:docMk/>
            <pc:sldMk cId="1701885106" sldId="317"/>
            <ac:spMk id="46" creationId="{153CFAF6-BDC1-47AC-8732-E519A8BAAD1A}"/>
          </ac:spMkLst>
        </pc:spChg>
        <pc:spChg chg="add mod">
          <ac:chgData name="Bhattacharyya, Saugat" userId="d3079e99-7fd1-41a0-ae91-5192657eae6c" providerId="ADAL" clId="{C4948459-3BA1-449F-9BD3-2CEB3FD0E92F}" dt="2021-10-25T12:42:58.389" v="188" actId="207"/>
          <ac:spMkLst>
            <pc:docMk/>
            <pc:sldMk cId="1701885106" sldId="317"/>
            <ac:spMk id="47" creationId="{187FE7AE-0DA0-4219-8A00-2E5FE51C5E58}"/>
          </ac:spMkLst>
        </pc:spChg>
        <pc:spChg chg="add mod">
          <ac:chgData name="Bhattacharyya, Saugat" userId="d3079e99-7fd1-41a0-ae91-5192657eae6c" providerId="ADAL" clId="{C4948459-3BA1-449F-9BD3-2CEB3FD0E92F}" dt="2021-10-25T12:42:58.389" v="188" actId="207"/>
          <ac:spMkLst>
            <pc:docMk/>
            <pc:sldMk cId="1701885106" sldId="317"/>
            <ac:spMk id="48" creationId="{A533027B-B26F-4EF4-ADB1-85CB1369F326}"/>
          </ac:spMkLst>
        </pc:spChg>
        <pc:spChg chg="add mod">
          <ac:chgData name="Bhattacharyya, Saugat" userId="d3079e99-7fd1-41a0-ae91-5192657eae6c" providerId="ADAL" clId="{C4948459-3BA1-449F-9BD3-2CEB3FD0E92F}" dt="2021-10-25T12:42:58.389" v="188" actId="207"/>
          <ac:spMkLst>
            <pc:docMk/>
            <pc:sldMk cId="1701885106" sldId="317"/>
            <ac:spMk id="49" creationId="{2FFAB79A-507A-4000-95C3-3EB3BB6700A9}"/>
          </ac:spMkLst>
        </pc:spChg>
        <pc:spChg chg="add mod">
          <ac:chgData name="Bhattacharyya, Saugat" userId="d3079e99-7fd1-41a0-ae91-5192657eae6c" providerId="ADAL" clId="{C4948459-3BA1-449F-9BD3-2CEB3FD0E92F}" dt="2021-10-25T12:42:58.389" v="188" actId="207"/>
          <ac:spMkLst>
            <pc:docMk/>
            <pc:sldMk cId="1701885106" sldId="317"/>
            <ac:spMk id="50" creationId="{2ED97456-4D69-4E29-93BF-70F7B3CBFD30}"/>
          </ac:spMkLst>
        </pc:spChg>
        <pc:spChg chg="add mod">
          <ac:chgData name="Bhattacharyya, Saugat" userId="d3079e99-7fd1-41a0-ae91-5192657eae6c" providerId="ADAL" clId="{C4948459-3BA1-449F-9BD3-2CEB3FD0E92F}" dt="2021-10-25T12:42:58.389" v="188" actId="207"/>
          <ac:spMkLst>
            <pc:docMk/>
            <pc:sldMk cId="1701885106" sldId="317"/>
            <ac:spMk id="51" creationId="{35EFB71A-A83D-40A6-B26C-9DBB37DD51B1}"/>
          </ac:spMkLst>
        </pc:spChg>
        <pc:spChg chg="add mod">
          <ac:chgData name="Bhattacharyya, Saugat" userId="d3079e99-7fd1-41a0-ae91-5192657eae6c" providerId="ADAL" clId="{C4948459-3BA1-449F-9BD3-2CEB3FD0E92F}" dt="2021-10-25T12:42:58.389" v="188" actId="207"/>
          <ac:spMkLst>
            <pc:docMk/>
            <pc:sldMk cId="1701885106" sldId="317"/>
            <ac:spMk id="52" creationId="{B268745E-6F0A-4555-83B3-0C761C9EB21F}"/>
          </ac:spMkLst>
        </pc:spChg>
        <pc:spChg chg="add mod">
          <ac:chgData name="Bhattacharyya, Saugat" userId="d3079e99-7fd1-41a0-ae91-5192657eae6c" providerId="ADAL" clId="{C4948459-3BA1-449F-9BD3-2CEB3FD0E92F}" dt="2021-10-25T12:42:58.389" v="188" actId="207"/>
          <ac:spMkLst>
            <pc:docMk/>
            <pc:sldMk cId="1701885106" sldId="317"/>
            <ac:spMk id="53" creationId="{9E0E4F49-AE83-4905-BD96-250F4C69A935}"/>
          </ac:spMkLst>
        </pc:spChg>
        <pc:spChg chg="add mod">
          <ac:chgData name="Bhattacharyya, Saugat" userId="d3079e99-7fd1-41a0-ae91-5192657eae6c" providerId="ADAL" clId="{C4948459-3BA1-449F-9BD3-2CEB3FD0E92F}" dt="2021-10-25T12:42:58.389" v="188" actId="207"/>
          <ac:spMkLst>
            <pc:docMk/>
            <pc:sldMk cId="1701885106" sldId="317"/>
            <ac:spMk id="54" creationId="{D0DF91B9-9F6E-4CFB-9FD7-8C2939883713}"/>
          </ac:spMkLst>
        </pc:spChg>
        <pc:spChg chg="add mod">
          <ac:chgData name="Bhattacharyya, Saugat" userId="d3079e99-7fd1-41a0-ae91-5192657eae6c" providerId="ADAL" clId="{C4948459-3BA1-449F-9BD3-2CEB3FD0E92F}" dt="2021-10-25T12:42:58.389" v="188" actId="207"/>
          <ac:spMkLst>
            <pc:docMk/>
            <pc:sldMk cId="1701885106" sldId="317"/>
            <ac:spMk id="55" creationId="{C289CE54-E5EA-4AEA-A188-8BBFFDAD97DA}"/>
          </ac:spMkLst>
        </pc:spChg>
        <pc:spChg chg="add mod">
          <ac:chgData name="Bhattacharyya, Saugat" userId="d3079e99-7fd1-41a0-ae91-5192657eae6c" providerId="ADAL" clId="{C4948459-3BA1-449F-9BD3-2CEB3FD0E92F}" dt="2021-10-25T12:42:58.389" v="188" actId="207"/>
          <ac:spMkLst>
            <pc:docMk/>
            <pc:sldMk cId="1701885106" sldId="317"/>
            <ac:spMk id="56" creationId="{A5E35286-967F-43EC-95AA-E38CD6B53F08}"/>
          </ac:spMkLst>
        </pc:spChg>
        <pc:spChg chg="add mod">
          <ac:chgData name="Bhattacharyya, Saugat" userId="d3079e99-7fd1-41a0-ae91-5192657eae6c" providerId="ADAL" clId="{C4948459-3BA1-449F-9BD3-2CEB3FD0E92F}" dt="2021-10-25T12:42:58.389" v="188" actId="207"/>
          <ac:spMkLst>
            <pc:docMk/>
            <pc:sldMk cId="1701885106" sldId="317"/>
            <ac:spMk id="57" creationId="{01D6EF13-ED1D-401D-A185-F574A8150225}"/>
          </ac:spMkLst>
        </pc:spChg>
        <pc:spChg chg="add mod">
          <ac:chgData name="Bhattacharyya, Saugat" userId="d3079e99-7fd1-41a0-ae91-5192657eae6c" providerId="ADAL" clId="{C4948459-3BA1-449F-9BD3-2CEB3FD0E92F}" dt="2021-10-25T12:42:38.468" v="185" actId="207"/>
          <ac:spMkLst>
            <pc:docMk/>
            <pc:sldMk cId="1701885106" sldId="317"/>
            <ac:spMk id="58" creationId="{CF17AA53-B6C4-497D-A156-AE890736B651}"/>
          </ac:spMkLst>
        </pc:spChg>
        <pc:spChg chg="add mod">
          <ac:chgData name="Bhattacharyya, Saugat" userId="d3079e99-7fd1-41a0-ae91-5192657eae6c" providerId="ADAL" clId="{C4948459-3BA1-449F-9BD3-2CEB3FD0E92F}" dt="2021-10-25T12:42:58.389" v="188" actId="207"/>
          <ac:spMkLst>
            <pc:docMk/>
            <pc:sldMk cId="1701885106" sldId="317"/>
            <ac:spMk id="59" creationId="{258CA53E-7A52-4FF6-8336-7B168C21BD98}"/>
          </ac:spMkLst>
        </pc:spChg>
        <pc:spChg chg="add mod">
          <ac:chgData name="Bhattacharyya, Saugat" userId="d3079e99-7fd1-41a0-ae91-5192657eae6c" providerId="ADAL" clId="{C4948459-3BA1-449F-9BD3-2CEB3FD0E92F}" dt="2021-10-25T12:42:58.389" v="188" actId="207"/>
          <ac:spMkLst>
            <pc:docMk/>
            <pc:sldMk cId="1701885106" sldId="317"/>
            <ac:spMk id="60" creationId="{46DB9068-C636-4A83-8153-AAEFF56E74EB}"/>
          </ac:spMkLst>
        </pc:spChg>
        <pc:spChg chg="add mod">
          <ac:chgData name="Bhattacharyya, Saugat" userId="d3079e99-7fd1-41a0-ae91-5192657eae6c" providerId="ADAL" clId="{C4948459-3BA1-449F-9BD3-2CEB3FD0E92F}" dt="2021-10-25T12:42:58.389" v="188" actId="207"/>
          <ac:spMkLst>
            <pc:docMk/>
            <pc:sldMk cId="1701885106" sldId="317"/>
            <ac:spMk id="61" creationId="{EF385A5D-F99E-4D42-BA60-5D240ACF9F5C}"/>
          </ac:spMkLst>
        </pc:spChg>
        <pc:spChg chg="add mod">
          <ac:chgData name="Bhattacharyya, Saugat" userId="d3079e99-7fd1-41a0-ae91-5192657eae6c" providerId="ADAL" clId="{C4948459-3BA1-449F-9BD3-2CEB3FD0E92F}" dt="2021-10-25T12:42:58.389" v="188" actId="207"/>
          <ac:spMkLst>
            <pc:docMk/>
            <pc:sldMk cId="1701885106" sldId="317"/>
            <ac:spMk id="62" creationId="{64F5574E-2366-4F46-9363-4AC3F840D5EB}"/>
          </ac:spMkLst>
        </pc:spChg>
        <pc:spChg chg="add mod">
          <ac:chgData name="Bhattacharyya, Saugat" userId="d3079e99-7fd1-41a0-ae91-5192657eae6c" providerId="ADAL" clId="{C4948459-3BA1-449F-9BD3-2CEB3FD0E92F}" dt="2021-10-25T12:42:58.389" v="188" actId="207"/>
          <ac:spMkLst>
            <pc:docMk/>
            <pc:sldMk cId="1701885106" sldId="317"/>
            <ac:spMk id="63" creationId="{588CD087-F095-42FA-A4CE-C7D39622FE51}"/>
          </ac:spMkLst>
        </pc:spChg>
        <pc:spChg chg="add mod">
          <ac:chgData name="Bhattacharyya, Saugat" userId="d3079e99-7fd1-41a0-ae91-5192657eae6c" providerId="ADAL" clId="{C4948459-3BA1-449F-9BD3-2CEB3FD0E92F}" dt="2021-10-25T12:42:58.389" v="188" actId="207"/>
          <ac:spMkLst>
            <pc:docMk/>
            <pc:sldMk cId="1701885106" sldId="317"/>
            <ac:spMk id="64" creationId="{09827017-31E9-4196-9686-213A8FE42643}"/>
          </ac:spMkLst>
        </pc:spChg>
        <pc:spChg chg="del">
          <ac:chgData name="Bhattacharyya, Saugat" userId="d3079e99-7fd1-41a0-ae91-5192657eae6c" providerId="ADAL" clId="{C4948459-3BA1-449F-9BD3-2CEB3FD0E92F}" dt="2021-10-25T12:42:03.342" v="179" actId="478"/>
          <ac:spMkLst>
            <pc:docMk/>
            <pc:sldMk cId="1701885106" sldId="317"/>
            <ac:spMk id="138" creationId="{C86EA052-C5AA-438E-95F9-3EF8DD2E80B4}"/>
          </ac:spMkLst>
        </pc:spChg>
        <pc:grpChg chg="del">
          <ac:chgData name="Bhattacharyya, Saugat" userId="d3079e99-7fd1-41a0-ae91-5192657eae6c" providerId="ADAL" clId="{C4948459-3BA1-449F-9BD3-2CEB3FD0E92F}" dt="2021-10-25T12:42:03.342" v="179" actId="478"/>
          <ac:grpSpMkLst>
            <pc:docMk/>
            <pc:sldMk cId="1701885106" sldId="317"/>
            <ac:grpSpMk id="5" creationId="{6F85AED2-ABD6-4DED-9454-C9CCC3E0A9AC}"/>
          </ac:grpSpMkLst>
        </pc:grpChg>
      </pc:sldChg>
      <pc:sldChg chg="addSp delSp modSp add mod modShow">
        <pc:chgData name="Bhattacharyya, Saugat" userId="d3079e99-7fd1-41a0-ae91-5192657eae6c" providerId="ADAL" clId="{C4948459-3BA1-449F-9BD3-2CEB3FD0E92F}" dt="2021-10-25T12:46:44.312" v="212" actId="1076"/>
        <pc:sldMkLst>
          <pc:docMk/>
          <pc:sldMk cId="4276805044" sldId="318"/>
        </pc:sldMkLst>
        <pc:spChg chg="mod">
          <ac:chgData name="Bhattacharyya, Saugat" userId="d3079e99-7fd1-41a0-ae91-5192657eae6c" providerId="ADAL" clId="{C4948459-3BA1-449F-9BD3-2CEB3FD0E92F}" dt="2021-10-25T12:45:31.293" v="192"/>
          <ac:spMkLst>
            <pc:docMk/>
            <pc:sldMk cId="4276805044" sldId="318"/>
            <ac:spMk id="3" creationId="{7F6455BF-8A3B-5248-B6B1-709325A17B84}"/>
          </ac:spMkLst>
        </pc:spChg>
        <pc:spChg chg="add mod">
          <ac:chgData name="Bhattacharyya, Saugat" userId="d3079e99-7fd1-41a0-ae91-5192657eae6c" providerId="ADAL" clId="{C4948459-3BA1-449F-9BD3-2CEB3FD0E92F}" dt="2021-10-25T12:46:35.457" v="210" actId="1076"/>
          <ac:spMkLst>
            <pc:docMk/>
            <pc:sldMk cId="4276805044" sldId="318"/>
            <ac:spMk id="29" creationId="{4C5E7DF7-A956-4812-B809-EC81829A7876}"/>
          </ac:spMkLst>
        </pc:spChg>
        <pc:spChg chg="add mod">
          <ac:chgData name="Bhattacharyya, Saugat" userId="d3079e99-7fd1-41a0-ae91-5192657eae6c" providerId="ADAL" clId="{C4948459-3BA1-449F-9BD3-2CEB3FD0E92F}" dt="2021-10-25T12:46:44.312" v="212" actId="1076"/>
          <ac:spMkLst>
            <pc:docMk/>
            <pc:sldMk cId="4276805044" sldId="318"/>
            <ac:spMk id="31" creationId="{7A630E51-3F72-45A1-8EC9-985AE4815B9A}"/>
          </ac:spMkLst>
        </pc:spChg>
        <pc:spChg chg="del">
          <ac:chgData name="Bhattacharyya, Saugat" userId="d3079e99-7fd1-41a0-ae91-5192657eae6c" providerId="ADAL" clId="{C4948459-3BA1-449F-9BD3-2CEB3FD0E92F}" dt="2021-10-25T12:45:37.698" v="193" actId="478"/>
          <ac:spMkLst>
            <pc:docMk/>
            <pc:sldMk cId="4276805044" sldId="318"/>
            <ac:spMk id="39" creationId="{D3B4B5CC-FFB7-4108-922F-BFB9F386E443}"/>
          </ac:spMkLst>
        </pc:spChg>
        <pc:spChg chg="del">
          <ac:chgData name="Bhattacharyya, Saugat" userId="d3079e99-7fd1-41a0-ae91-5192657eae6c" providerId="ADAL" clId="{C4948459-3BA1-449F-9BD3-2CEB3FD0E92F}" dt="2021-10-25T12:45:37.698" v="193" actId="478"/>
          <ac:spMkLst>
            <pc:docMk/>
            <pc:sldMk cId="4276805044" sldId="318"/>
            <ac:spMk id="40" creationId="{4A77D9CC-A6E2-4DC2-BC4B-1C3142681115}"/>
          </ac:spMkLst>
        </pc:spChg>
        <pc:spChg chg="del">
          <ac:chgData name="Bhattacharyya, Saugat" userId="d3079e99-7fd1-41a0-ae91-5192657eae6c" providerId="ADAL" clId="{C4948459-3BA1-449F-9BD3-2CEB3FD0E92F}" dt="2021-10-25T12:45:37.698" v="193" actId="478"/>
          <ac:spMkLst>
            <pc:docMk/>
            <pc:sldMk cId="4276805044" sldId="318"/>
            <ac:spMk id="41" creationId="{2836E1D4-2648-41D7-B3F1-A02E83010E8C}"/>
          </ac:spMkLst>
        </pc:spChg>
        <pc:spChg chg="del">
          <ac:chgData name="Bhattacharyya, Saugat" userId="d3079e99-7fd1-41a0-ae91-5192657eae6c" providerId="ADAL" clId="{C4948459-3BA1-449F-9BD3-2CEB3FD0E92F}" dt="2021-10-25T12:45:37.698" v="193" actId="478"/>
          <ac:spMkLst>
            <pc:docMk/>
            <pc:sldMk cId="4276805044" sldId="318"/>
            <ac:spMk id="42" creationId="{33A43692-AE04-4BC4-8C71-8C63F25256F3}"/>
          </ac:spMkLst>
        </pc:spChg>
        <pc:spChg chg="del">
          <ac:chgData name="Bhattacharyya, Saugat" userId="d3079e99-7fd1-41a0-ae91-5192657eae6c" providerId="ADAL" clId="{C4948459-3BA1-449F-9BD3-2CEB3FD0E92F}" dt="2021-10-25T12:45:37.698" v="193" actId="478"/>
          <ac:spMkLst>
            <pc:docMk/>
            <pc:sldMk cId="4276805044" sldId="318"/>
            <ac:spMk id="43" creationId="{4F7469C1-8FFF-44A1-9ED7-F7EF1621E205}"/>
          </ac:spMkLst>
        </pc:spChg>
        <pc:spChg chg="del">
          <ac:chgData name="Bhattacharyya, Saugat" userId="d3079e99-7fd1-41a0-ae91-5192657eae6c" providerId="ADAL" clId="{C4948459-3BA1-449F-9BD3-2CEB3FD0E92F}" dt="2021-10-25T12:45:37.698" v="193" actId="478"/>
          <ac:spMkLst>
            <pc:docMk/>
            <pc:sldMk cId="4276805044" sldId="318"/>
            <ac:spMk id="44" creationId="{EF4CFB0D-2651-44BA-AF33-9E3ECC48D561}"/>
          </ac:spMkLst>
        </pc:spChg>
        <pc:spChg chg="del">
          <ac:chgData name="Bhattacharyya, Saugat" userId="d3079e99-7fd1-41a0-ae91-5192657eae6c" providerId="ADAL" clId="{C4948459-3BA1-449F-9BD3-2CEB3FD0E92F}" dt="2021-10-25T12:45:37.698" v="193" actId="478"/>
          <ac:spMkLst>
            <pc:docMk/>
            <pc:sldMk cId="4276805044" sldId="318"/>
            <ac:spMk id="45" creationId="{0B14FF03-BE06-4749-900C-52D60C9C61CC}"/>
          </ac:spMkLst>
        </pc:spChg>
        <pc:spChg chg="del">
          <ac:chgData name="Bhattacharyya, Saugat" userId="d3079e99-7fd1-41a0-ae91-5192657eae6c" providerId="ADAL" clId="{C4948459-3BA1-449F-9BD3-2CEB3FD0E92F}" dt="2021-10-25T12:45:37.698" v="193" actId="478"/>
          <ac:spMkLst>
            <pc:docMk/>
            <pc:sldMk cId="4276805044" sldId="318"/>
            <ac:spMk id="46" creationId="{153CFAF6-BDC1-47AC-8732-E519A8BAAD1A}"/>
          </ac:spMkLst>
        </pc:spChg>
        <pc:spChg chg="del">
          <ac:chgData name="Bhattacharyya, Saugat" userId="d3079e99-7fd1-41a0-ae91-5192657eae6c" providerId="ADAL" clId="{C4948459-3BA1-449F-9BD3-2CEB3FD0E92F}" dt="2021-10-25T12:45:37.698" v="193" actId="478"/>
          <ac:spMkLst>
            <pc:docMk/>
            <pc:sldMk cId="4276805044" sldId="318"/>
            <ac:spMk id="47" creationId="{187FE7AE-0DA0-4219-8A00-2E5FE51C5E58}"/>
          </ac:spMkLst>
        </pc:spChg>
        <pc:spChg chg="del">
          <ac:chgData name="Bhattacharyya, Saugat" userId="d3079e99-7fd1-41a0-ae91-5192657eae6c" providerId="ADAL" clId="{C4948459-3BA1-449F-9BD3-2CEB3FD0E92F}" dt="2021-10-25T12:45:37.698" v="193" actId="478"/>
          <ac:spMkLst>
            <pc:docMk/>
            <pc:sldMk cId="4276805044" sldId="318"/>
            <ac:spMk id="48" creationId="{A533027B-B26F-4EF4-ADB1-85CB1369F326}"/>
          </ac:spMkLst>
        </pc:spChg>
        <pc:spChg chg="del">
          <ac:chgData name="Bhattacharyya, Saugat" userId="d3079e99-7fd1-41a0-ae91-5192657eae6c" providerId="ADAL" clId="{C4948459-3BA1-449F-9BD3-2CEB3FD0E92F}" dt="2021-10-25T12:45:37.698" v="193" actId="478"/>
          <ac:spMkLst>
            <pc:docMk/>
            <pc:sldMk cId="4276805044" sldId="318"/>
            <ac:spMk id="49" creationId="{2FFAB79A-507A-4000-95C3-3EB3BB6700A9}"/>
          </ac:spMkLst>
        </pc:spChg>
        <pc:spChg chg="del">
          <ac:chgData name="Bhattacharyya, Saugat" userId="d3079e99-7fd1-41a0-ae91-5192657eae6c" providerId="ADAL" clId="{C4948459-3BA1-449F-9BD3-2CEB3FD0E92F}" dt="2021-10-25T12:45:37.698" v="193" actId="478"/>
          <ac:spMkLst>
            <pc:docMk/>
            <pc:sldMk cId="4276805044" sldId="318"/>
            <ac:spMk id="50" creationId="{2ED97456-4D69-4E29-93BF-70F7B3CBFD30}"/>
          </ac:spMkLst>
        </pc:spChg>
        <pc:spChg chg="del">
          <ac:chgData name="Bhattacharyya, Saugat" userId="d3079e99-7fd1-41a0-ae91-5192657eae6c" providerId="ADAL" clId="{C4948459-3BA1-449F-9BD3-2CEB3FD0E92F}" dt="2021-10-25T12:45:37.698" v="193" actId="478"/>
          <ac:spMkLst>
            <pc:docMk/>
            <pc:sldMk cId="4276805044" sldId="318"/>
            <ac:spMk id="51" creationId="{35EFB71A-A83D-40A6-B26C-9DBB37DD51B1}"/>
          </ac:spMkLst>
        </pc:spChg>
        <pc:spChg chg="del">
          <ac:chgData name="Bhattacharyya, Saugat" userId="d3079e99-7fd1-41a0-ae91-5192657eae6c" providerId="ADAL" clId="{C4948459-3BA1-449F-9BD3-2CEB3FD0E92F}" dt="2021-10-25T12:45:37.698" v="193" actId="478"/>
          <ac:spMkLst>
            <pc:docMk/>
            <pc:sldMk cId="4276805044" sldId="318"/>
            <ac:spMk id="52" creationId="{B268745E-6F0A-4555-83B3-0C761C9EB21F}"/>
          </ac:spMkLst>
        </pc:spChg>
        <pc:spChg chg="del">
          <ac:chgData name="Bhattacharyya, Saugat" userId="d3079e99-7fd1-41a0-ae91-5192657eae6c" providerId="ADAL" clId="{C4948459-3BA1-449F-9BD3-2CEB3FD0E92F}" dt="2021-10-25T12:45:37.698" v="193" actId="478"/>
          <ac:spMkLst>
            <pc:docMk/>
            <pc:sldMk cId="4276805044" sldId="318"/>
            <ac:spMk id="53" creationId="{9E0E4F49-AE83-4905-BD96-250F4C69A935}"/>
          </ac:spMkLst>
        </pc:spChg>
        <pc:spChg chg="del">
          <ac:chgData name="Bhattacharyya, Saugat" userId="d3079e99-7fd1-41a0-ae91-5192657eae6c" providerId="ADAL" clId="{C4948459-3BA1-449F-9BD3-2CEB3FD0E92F}" dt="2021-10-25T12:45:37.698" v="193" actId="478"/>
          <ac:spMkLst>
            <pc:docMk/>
            <pc:sldMk cId="4276805044" sldId="318"/>
            <ac:spMk id="54" creationId="{D0DF91B9-9F6E-4CFB-9FD7-8C2939883713}"/>
          </ac:spMkLst>
        </pc:spChg>
        <pc:spChg chg="del">
          <ac:chgData name="Bhattacharyya, Saugat" userId="d3079e99-7fd1-41a0-ae91-5192657eae6c" providerId="ADAL" clId="{C4948459-3BA1-449F-9BD3-2CEB3FD0E92F}" dt="2021-10-25T12:45:37.698" v="193" actId="478"/>
          <ac:spMkLst>
            <pc:docMk/>
            <pc:sldMk cId="4276805044" sldId="318"/>
            <ac:spMk id="55" creationId="{C289CE54-E5EA-4AEA-A188-8BBFFDAD97DA}"/>
          </ac:spMkLst>
        </pc:spChg>
        <pc:spChg chg="del">
          <ac:chgData name="Bhattacharyya, Saugat" userId="d3079e99-7fd1-41a0-ae91-5192657eae6c" providerId="ADAL" clId="{C4948459-3BA1-449F-9BD3-2CEB3FD0E92F}" dt="2021-10-25T12:45:37.698" v="193" actId="478"/>
          <ac:spMkLst>
            <pc:docMk/>
            <pc:sldMk cId="4276805044" sldId="318"/>
            <ac:spMk id="56" creationId="{A5E35286-967F-43EC-95AA-E38CD6B53F08}"/>
          </ac:spMkLst>
        </pc:spChg>
        <pc:spChg chg="del">
          <ac:chgData name="Bhattacharyya, Saugat" userId="d3079e99-7fd1-41a0-ae91-5192657eae6c" providerId="ADAL" clId="{C4948459-3BA1-449F-9BD3-2CEB3FD0E92F}" dt="2021-10-25T12:45:37.698" v="193" actId="478"/>
          <ac:spMkLst>
            <pc:docMk/>
            <pc:sldMk cId="4276805044" sldId="318"/>
            <ac:spMk id="57" creationId="{01D6EF13-ED1D-401D-A185-F574A8150225}"/>
          </ac:spMkLst>
        </pc:spChg>
        <pc:spChg chg="del">
          <ac:chgData name="Bhattacharyya, Saugat" userId="d3079e99-7fd1-41a0-ae91-5192657eae6c" providerId="ADAL" clId="{C4948459-3BA1-449F-9BD3-2CEB3FD0E92F}" dt="2021-10-25T12:45:41.638" v="194" actId="478"/>
          <ac:spMkLst>
            <pc:docMk/>
            <pc:sldMk cId="4276805044" sldId="318"/>
            <ac:spMk id="58" creationId="{CF17AA53-B6C4-497D-A156-AE890736B651}"/>
          </ac:spMkLst>
        </pc:spChg>
        <pc:spChg chg="del">
          <ac:chgData name="Bhattacharyya, Saugat" userId="d3079e99-7fd1-41a0-ae91-5192657eae6c" providerId="ADAL" clId="{C4948459-3BA1-449F-9BD3-2CEB3FD0E92F}" dt="2021-10-25T12:45:37.698" v="193" actId="478"/>
          <ac:spMkLst>
            <pc:docMk/>
            <pc:sldMk cId="4276805044" sldId="318"/>
            <ac:spMk id="59" creationId="{258CA53E-7A52-4FF6-8336-7B168C21BD98}"/>
          </ac:spMkLst>
        </pc:spChg>
        <pc:spChg chg="del">
          <ac:chgData name="Bhattacharyya, Saugat" userId="d3079e99-7fd1-41a0-ae91-5192657eae6c" providerId="ADAL" clId="{C4948459-3BA1-449F-9BD3-2CEB3FD0E92F}" dt="2021-10-25T12:45:37.698" v="193" actId="478"/>
          <ac:spMkLst>
            <pc:docMk/>
            <pc:sldMk cId="4276805044" sldId="318"/>
            <ac:spMk id="60" creationId="{46DB9068-C636-4A83-8153-AAEFF56E74EB}"/>
          </ac:spMkLst>
        </pc:spChg>
        <pc:spChg chg="del">
          <ac:chgData name="Bhattacharyya, Saugat" userId="d3079e99-7fd1-41a0-ae91-5192657eae6c" providerId="ADAL" clId="{C4948459-3BA1-449F-9BD3-2CEB3FD0E92F}" dt="2021-10-25T12:45:37.698" v="193" actId="478"/>
          <ac:spMkLst>
            <pc:docMk/>
            <pc:sldMk cId="4276805044" sldId="318"/>
            <ac:spMk id="61" creationId="{EF385A5D-F99E-4D42-BA60-5D240ACF9F5C}"/>
          </ac:spMkLst>
        </pc:spChg>
        <pc:spChg chg="del">
          <ac:chgData name="Bhattacharyya, Saugat" userId="d3079e99-7fd1-41a0-ae91-5192657eae6c" providerId="ADAL" clId="{C4948459-3BA1-449F-9BD3-2CEB3FD0E92F}" dt="2021-10-25T12:45:37.698" v="193" actId="478"/>
          <ac:spMkLst>
            <pc:docMk/>
            <pc:sldMk cId="4276805044" sldId="318"/>
            <ac:spMk id="62" creationId="{64F5574E-2366-4F46-9363-4AC3F840D5EB}"/>
          </ac:spMkLst>
        </pc:spChg>
        <pc:spChg chg="del">
          <ac:chgData name="Bhattacharyya, Saugat" userId="d3079e99-7fd1-41a0-ae91-5192657eae6c" providerId="ADAL" clId="{C4948459-3BA1-449F-9BD3-2CEB3FD0E92F}" dt="2021-10-25T12:45:37.698" v="193" actId="478"/>
          <ac:spMkLst>
            <pc:docMk/>
            <pc:sldMk cId="4276805044" sldId="318"/>
            <ac:spMk id="63" creationId="{588CD087-F095-42FA-A4CE-C7D39622FE51}"/>
          </ac:spMkLst>
        </pc:spChg>
        <pc:spChg chg="del">
          <ac:chgData name="Bhattacharyya, Saugat" userId="d3079e99-7fd1-41a0-ae91-5192657eae6c" providerId="ADAL" clId="{C4948459-3BA1-449F-9BD3-2CEB3FD0E92F}" dt="2021-10-25T12:45:37.698" v="193" actId="478"/>
          <ac:spMkLst>
            <pc:docMk/>
            <pc:sldMk cId="4276805044" sldId="318"/>
            <ac:spMk id="64" creationId="{09827017-31E9-4196-9686-213A8FE42643}"/>
          </ac:spMkLst>
        </pc:spChg>
        <pc:picChg chg="add mod">
          <ac:chgData name="Bhattacharyya, Saugat" userId="d3079e99-7fd1-41a0-ae91-5192657eae6c" providerId="ADAL" clId="{C4948459-3BA1-449F-9BD3-2CEB3FD0E92F}" dt="2021-10-25T12:46:40.100" v="211" actId="14100"/>
          <ac:picMkLst>
            <pc:docMk/>
            <pc:sldMk cId="4276805044" sldId="318"/>
            <ac:picMk id="30" creationId="{AF2C30B0-BEBA-4EB7-984A-93BEDF399BC9}"/>
          </ac:picMkLst>
        </pc:picChg>
      </pc:sldChg>
      <pc:sldChg chg="addSp delSp modSp add mod">
        <pc:chgData name="Bhattacharyya, Saugat" userId="d3079e99-7fd1-41a0-ae91-5192657eae6c" providerId="ADAL" clId="{C4948459-3BA1-449F-9BD3-2CEB3FD0E92F}" dt="2021-10-25T12:48:21.830" v="235" actId="113"/>
        <pc:sldMkLst>
          <pc:docMk/>
          <pc:sldMk cId="3688034130" sldId="319"/>
        </pc:sldMkLst>
        <pc:spChg chg="mod">
          <ac:chgData name="Bhattacharyya, Saugat" userId="d3079e99-7fd1-41a0-ae91-5192657eae6c" providerId="ADAL" clId="{C4948459-3BA1-449F-9BD3-2CEB3FD0E92F}" dt="2021-10-25T12:47:25.513" v="223" actId="20577"/>
          <ac:spMkLst>
            <pc:docMk/>
            <pc:sldMk cId="3688034130" sldId="319"/>
            <ac:spMk id="3" creationId="{7F6455BF-8A3B-5248-B6B1-709325A17B84}"/>
          </ac:spMkLst>
        </pc:spChg>
        <pc:spChg chg="add del mod">
          <ac:chgData name="Bhattacharyya, Saugat" userId="d3079e99-7fd1-41a0-ae91-5192657eae6c" providerId="ADAL" clId="{C4948459-3BA1-449F-9BD3-2CEB3FD0E92F}" dt="2021-10-25T12:47:40.347" v="225" actId="478"/>
          <ac:spMkLst>
            <pc:docMk/>
            <pc:sldMk cId="3688034130" sldId="319"/>
            <ac:spMk id="4" creationId="{F71A0C96-EC25-4C12-BBEA-4F9354E74562}"/>
          </ac:spMkLst>
        </pc:spChg>
        <pc:spChg chg="add mod">
          <ac:chgData name="Bhattacharyya, Saugat" userId="d3079e99-7fd1-41a0-ae91-5192657eae6c" providerId="ADAL" clId="{C4948459-3BA1-449F-9BD3-2CEB3FD0E92F}" dt="2021-10-25T12:48:21.830" v="235" actId="113"/>
          <ac:spMkLst>
            <pc:docMk/>
            <pc:sldMk cId="3688034130" sldId="319"/>
            <ac:spMk id="8" creationId="{3CA1CF96-0867-4E18-BA35-B201CDFE3E9C}"/>
          </ac:spMkLst>
        </pc:spChg>
        <pc:spChg chg="add mod">
          <ac:chgData name="Bhattacharyya, Saugat" userId="d3079e99-7fd1-41a0-ae91-5192657eae6c" providerId="ADAL" clId="{C4948459-3BA1-449F-9BD3-2CEB3FD0E92F}" dt="2021-10-25T12:48:08.625" v="232" actId="1076"/>
          <ac:spMkLst>
            <pc:docMk/>
            <pc:sldMk cId="3688034130" sldId="319"/>
            <ac:spMk id="10" creationId="{574B6F1A-B0C3-4D5E-BB7C-2A3F97BF292A}"/>
          </ac:spMkLst>
        </pc:spChg>
        <pc:spChg chg="del">
          <ac:chgData name="Bhattacharyya, Saugat" userId="d3079e99-7fd1-41a0-ae91-5192657eae6c" providerId="ADAL" clId="{C4948459-3BA1-449F-9BD3-2CEB3FD0E92F}" dt="2021-10-25T12:47:36.268" v="224" actId="478"/>
          <ac:spMkLst>
            <pc:docMk/>
            <pc:sldMk cId="3688034130" sldId="319"/>
            <ac:spMk id="29" creationId="{4C5E7DF7-A956-4812-B809-EC81829A7876}"/>
          </ac:spMkLst>
        </pc:spChg>
        <pc:spChg chg="del">
          <ac:chgData name="Bhattacharyya, Saugat" userId="d3079e99-7fd1-41a0-ae91-5192657eae6c" providerId="ADAL" clId="{C4948459-3BA1-449F-9BD3-2CEB3FD0E92F}" dt="2021-10-25T12:47:36.268" v="224" actId="478"/>
          <ac:spMkLst>
            <pc:docMk/>
            <pc:sldMk cId="3688034130" sldId="319"/>
            <ac:spMk id="31" creationId="{7A630E51-3F72-45A1-8EC9-985AE4815B9A}"/>
          </ac:spMkLst>
        </pc:spChg>
        <pc:picChg chg="add mod">
          <ac:chgData name="Bhattacharyya, Saugat" userId="d3079e99-7fd1-41a0-ae91-5192657eae6c" providerId="ADAL" clId="{C4948459-3BA1-449F-9BD3-2CEB3FD0E92F}" dt="2021-10-25T12:48:04.269" v="231" actId="14100"/>
          <ac:picMkLst>
            <pc:docMk/>
            <pc:sldMk cId="3688034130" sldId="319"/>
            <ac:picMk id="9" creationId="{13F22F57-CABA-46B1-A651-B6375561B206}"/>
          </ac:picMkLst>
        </pc:picChg>
        <pc:picChg chg="del">
          <ac:chgData name="Bhattacharyya, Saugat" userId="d3079e99-7fd1-41a0-ae91-5192657eae6c" providerId="ADAL" clId="{C4948459-3BA1-449F-9BD3-2CEB3FD0E92F}" dt="2021-10-25T12:47:36.268" v="224" actId="478"/>
          <ac:picMkLst>
            <pc:docMk/>
            <pc:sldMk cId="3688034130" sldId="319"/>
            <ac:picMk id="30" creationId="{AF2C30B0-BEBA-4EB7-984A-93BEDF399BC9}"/>
          </ac:picMkLst>
        </pc:picChg>
      </pc:sldChg>
      <pc:sldChg chg="addSp delSp modSp add mod modAnim">
        <pc:chgData name="Bhattacharyya, Saugat" userId="d3079e99-7fd1-41a0-ae91-5192657eae6c" providerId="ADAL" clId="{C4948459-3BA1-449F-9BD3-2CEB3FD0E92F}" dt="2021-10-25T12:49:50.789" v="274" actId="13926"/>
        <pc:sldMkLst>
          <pc:docMk/>
          <pc:sldMk cId="1691500620" sldId="320"/>
        </pc:sldMkLst>
        <pc:spChg chg="mod">
          <ac:chgData name="Bhattacharyya, Saugat" userId="d3079e99-7fd1-41a0-ae91-5192657eae6c" providerId="ADAL" clId="{C4948459-3BA1-449F-9BD3-2CEB3FD0E92F}" dt="2021-10-25T12:48:50.186" v="267" actId="20577"/>
          <ac:spMkLst>
            <pc:docMk/>
            <pc:sldMk cId="1691500620" sldId="320"/>
            <ac:spMk id="3" creationId="{7F6455BF-8A3B-5248-B6B1-709325A17B84}"/>
          </ac:spMkLst>
        </pc:spChg>
        <pc:spChg chg="add del mod">
          <ac:chgData name="Bhattacharyya, Saugat" userId="d3079e99-7fd1-41a0-ae91-5192657eae6c" providerId="ADAL" clId="{C4948459-3BA1-449F-9BD3-2CEB3FD0E92F}" dt="2021-10-25T12:49:00.994" v="269" actId="478"/>
          <ac:spMkLst>
            <pc:docMk/>
            <pc:sldMk cId="1691500620" sldId="320"/>
            <ac:spMk id="4" creationId="{D97B3A83-24B2-4A73-873F-DBEE56840A2B}"/>
          </ac:spMkLst>
        </pc:spChg>
        <pc:spChg chg="del">
          <ac:chgData name="Bhattacharyya, Saugat" userId="d3079e99-7fd1-41a0-ae91-5192657eae6c" providerId="ADAL" clId="{C4948459-3BA1-449F-9BD3-2CEB3FD0E92F}" dt="2021-10-25T12:48:57.772" v="268" actId="478"/>
          <ac:spMkLst>
            <pc:docMk/>
            <pc:sldMk cId="1691500620" sldId="320"/>
            <ac:spMk id="8" creationId="{3CA1CF96-0867-4E18-BA35-B201CDFE3E9C}"/>
          </ac:spMkLst>
        </pc:spChg>
        <pc:spChg chg="del">
          <ac:chgData name="Bhattacharyya, Saugat" userId="d3079e99-7fd1-41a0-ae91-5192657eae6c" providerId="ADAL" clId="{C4948459-3BA1-449F-9BD3-2CEB3FD0E92F}" dt="2021-10-25T12:48:57.772" v="268" actId="478"/>
          <ac:spMkLst>
            <pc:docMk/>
            <pc:sldMk cId="1691500620" sldId="320"/>
            <ac:spMk id="10" creationId="{574B6F1A-B0C3-4D5E-BB7C-2A3F97BF292A}"/>
          </ac:spMkLst>
        </pc:spChg>
        <pc:spChg chg="add mod">
          <ac:chgData name="Bhattacharyya, Saugat" userId="d3079e99-7fd1-41a0-ae91-5192657eae6c" providerId="ADAL" clId="{C4948459-3BA1-449F-9BD3-2CEB3FD0E92F}" dt="2021-10-25T12:49:50.789" v="274" actId="13926"/>
          <ac:spMkLst>
            <pc:docMk/>
            <pc:sldMk cId="1691500620" sldId="320"/>
            <ac:spMk id="11" creationId="{C894E5D1-4F36-4850-9601-914E8A981690}"/>
          </ac:spMkLst>
        </pc:spChg>
        <pc:picChg chg="del">
          <ac:chgData name="Bhattacharyya, Saugat" userId="d3079e99-7fd1-41a0-ae91-5192657eae6c" providerId="ADAL" clId="{C4948459-3BA1-449F-9BD3-2CEB3FD0E92F}" dt="2021-10-25T12:48:57.772" v="268" actId="478"/>
          <ac:picMkLst>
            <pc:docMk/>
            <pc:sldMk cId="1691500620" sldId="320"/>
            <ac:picMk id="9" creationId="{13F22F57-CABA-46B1-A651-B6375561B206}"/>
          </ac:picMkLst>
        </pc:picChg>
        <pc:picChg chg="add mod">
          <ac:chgData name="Bhattacharyya, Saugat" userId="d3079e99-7fd1-41a0-ae91-5192657eae6c" providerId="ADAL" clId="{C4948459-3BA1-449F-9BD3-2CEB3FD0E92F}" dt="2021-10-25T12:49:29.627" v="272" actId="14100"/>
          <ac:picMkLst>
            <pc:docMk/>
            <pc:sldMk cId="1691500620" sldId="320"/>
            <ac:picMk id="12" creationId="{68335786-B8E7-447D-9722-2993714BC28A}"/>
          </ac:picMkLst>
        </pc:picChg>
        <pc:picChg chg="add mod">
          <ac:chgData name="Bhattacharyya, Saugat" userId="d3079e99-7fd1-41a0-ae91-5192657eae6c" providerId="ADAL" clId="{C4948459-3BA1-449F-9BD3-2CEB3FD0E92F}" dt="2021-10-25T12:49:29.627" v="272" actId="14100"/>
          <ac:picMkLst>
            <pc:docMk/>
            <pc:sldMk cId="1691500620" sldId="320"/>
            <ac:picMk id="13" creationId="{712D4F46-59F8-4FEC-BF4E-15AD8C5678EF}"/>
          </ac:picMkLst>
        </pc:picChg>
        <pc:picChg chg="add mod">
          <ac:chgData name="Bhattacharyya, Saugat" userId="d3079e99-7fd1-41a0-ae91-5192657eae6c" providerId="ADAL" clId="{C4948459-3BA1-449F-9BD3-2CEB3FD0E92F}" dt="2021-10-25T12:49:29.627" v="272" actId="14100"/>
          <ac:picMkLst>
            <pc:docMk/>
            <pc:sldMk cId="1691500620" sldId="320"/>
            <ac:picMk id="14" creationId="{0A691BFB-83D1-4FCE-83AE-26DD26B42227}"/>
          </ac:picMkLst>
        </pc:picChg>
        <pc:picChg chg="add mod">
          <ac:chgData name="Bhattacharyya, Saugat" userId="d3079e99-7fd1-41a0-ae91-5192657eae6c" providerId="ADAL" clId="{C4948459-3BA1-449F-9BD3-2CEB3FD0E92F}" dt="2021-10-25T12:49:29.627" v="272" actId="14100"/>
          <ac:picMkLst>
            <pc:docMk/>
            <pc:sldMk cId="1691500620" sldId="320"/>
            <ac:picMk id="15" creationId="{8C1DA5D5-D9E6-4704-815E-369EC65310D9}"/>
          </ac:picMkLst>
        </pc:picChg>
        <pc:picChg chg="add mod">
          <ac:chgData name="Bhattacharyya, Saugat" userId="d3079e99-7fd1-41a0-ae91-5192657eae6c" providerId="ADAL" clId="{C4948459-3BA1-449F-9BD3-2CEB3FD0E92F}" dt="2021-10-25T12:49:29.627" v="272" actId="14100"/>
          <ac:picMkLst>
            <pc:docMk/>
            <pc:sldMk cId="1691500620" sldId="320"/>
            <ac:picMk id="16" creationId="{0E12BBF9-C18A-4E88-9029-A6F50EF1CEDC}"/>
          </ac:picMkLst>
        </pc:picChg>
      </pc:sldChg>
      <pc:sldChg chg="addSp delSp modSp add mod modAnim">
        <pc:chgData name="Bhattacharyya, Saugat" userId="d3079e99-7fd1-41a0-ae91-5192657eae6c" providerId="ADAL" clId="{C4948459-3BA1-449F-9BD3-2CEB3FD0E92F}" dt="2021-10-25T12:50:37.467" v="293" actId="1076"/>
        <pc:sldMkLst>
          <pc:docMk/>
          <pc:sldMk cId="1021507408" sldId="321"/>
        </pc:sldMkLst>
        <pc:spChg chg="mod">
          <ac:chgData name="Bhattacharyya, Saugat" userId="d3079e99-7fd1-41a0-ae91-5192657eae6c" providerId="ADAL" clId="{C4948459-3BA1-449F-9BD3-2CEB3FD0E92F}" dt="2021-10-25T12:50:16.681" v="290" actId="20577"/>
          <ac:spMkLst>
            <pc:docMk/>
            <pc:sldMk cId="1021507408" sldId="321"/>
            <ac:spMk id="3" creationId="{7F6455BF-8A3B-5248-B6B1-709325A17B84}"/>
          </ac:spMkLst>
        </pc:spChg>
        <pc:spChg chg="add mod">
          <ac:chgData name="Bhattacharyya, Saugat" userId="d3079e99-7fd1-41a0-ae91-5192657eae6c" providerId="ADAL" clId="{C4948459-3BA1-449F-9BD3-2CEB3FD0E92F}" dt="2021-10-25T12:50:37.467" v="293" actId="1076"/>
          <ac:spMkLst>
            <pc:docMk/>
            <pc:sldMk cId="1021507408" sldId="321"/>
            <ac:spMk id="10" creationId="{504A6A69-F4AF-4B42-9F16-E4F043668C3C}"/>
          </ac:spMkLst>
        </pc:spChg>
        <pc:spChg chg="del">
          <ac:chgData name="Bhattacharyya, Saugat" userId="d3079e99-7fd1-41a0-ae91-5192657eae6c" providerId="ADAL" clId="{C4948459-3BA1-449F-9BD3-2CEB3FD0E92F}" dt="2021-10-25T12:50:29.701" v="291" actId="478"/>
          <ac:spMkLst>
            <pc:docMk/>
            <pc:sldMk cId="1021507408" sldId="321"/>
            <ac:spMk id="11" creationId="{C894E5D1-4F36-4850-9601-914E8A981690}"/>
          </ac:spMkLst>
        </pc:spChg>
        <pc:spChg chg="add mod">
          <ac:chgData name="Bhattacharyya, Saugat" userId="d3079e99-7fd1-41a0-ae91-5192657eae6c" providerId="ADAL" clId="{C4948459-3BA1-449F-9BD3-2CEB3FD0E92F}" dt="2021-10-25T12:50:37.467" v="293" actId="1076"/>
          <ac:spMkLst>
            <pc:docMk/>
            <pc:sldMk cId="1021507408" sldId="321"/>
            <ac:spMk id="18" creationId="{3772981D-7383-4F30-8B2C-421864E2D499}"/>
          </ac:spMkLst>
        </pc:spChg>
        <pc:spChg chg="add mod">
          <ac:chgData name="Bhattacharyya, Saugat" userId="d3079e99-7fd1-41a0-ae91-5192657eae6c" providerId="ADAL" clId="{C4948459-3BA1-449F-9BD3-2CEB3FD0E92F}" dt="2021-10-25T12:50:37.467" v="293" actId="1076"/>
          <ac:spMkLst>
            <pc:docMk/>
            <pc:sldMk cId="1021507408" sldId="321"/>
            <ac:spMk id="20" creationId="{DE7CD343-C0C7-4D76-97D9-3E7053A73E2A}"/>
          </ac:spMkLst>
        </pc:spChg>
        <pc:spChg chg="add mod">
          <ac:chgData name="Bhattacharyya, Saugat" userId="d3079e99-7fd1-41a0-ae91-5192657eae6c" providerId="ADAL" clId="{C4948459-3BA1-449F-9BD3-2CEB3FD0E92F}" dt="2021-10-25T12:50:37.467" v="293" actId="1076"/>
          <ac:spMkLst>
            <pc:docMk/>
            <pc:sldMk cId="1021507408" sldId="321"/>
            <ac:spMk id="22" creationId="{93E48F60-62BE-4D03-AF0A-7E0206F32A2C}"/>
          </ac:spMkLst>
        </pc:spChg>
        <pc:spChg chg="add mod">
          <ac:chgData name="Bhattacharyya, Saugat" userId="d3079e99-7fd1-41a0-ae91-5192657eae6c" providerId="ADAL" clId="{C4948459-3BA1-449F-9BD3-2CEB3FD0E92F}" dt="2021-10-25T12:50:37.467" v="293" actId="1076"/>
          <ac:spMkLst>
            <pc:docMk/>
            <pc:sldMk cId="1021507408" sldId="321"/>
            <ac:spMk id="24" creationId="{F93D3681-5089-4260-8E49-AC589B8BAFAF}"/>
          </ac:spMkLst>
        </pc:spChg>
        <pc:picChg chg="add mod">
          <ac:chgData name="Bhattacharyya, Saugat" userId="d3079e99-7fd1-41a0-ae91-5192657eae6c" providerId="ADAL" clId="{C4948459-3BA1-449F-9BD3-2CEB3FD0E92F}" dt="2021-10-25T12:50:37.467" v="293" actId="1076"/>
          <ac:picMkLst>
            <pc:docMk/>
            <pc:sldMk cId="1021507408" sldId="321"/>
            <ac:picMk id="9" creationId="{2D05617E-5D4A-4458-8B09-9BCF2311FE4E}"/>
          </ac:picMkLst>
        </pc:picChg>
        <pc:picChg chg="del">
          <ac:chgData name="Bhattacharyya, Saugat" userId="d3079e99-7fd1-41a0-ae91-5192657eae6c" providerId="ADAL" clId="{C4948459-3BA1-449F-9BD3-2CEB3FD0E92F}" dt="2021-10-25T12:50:29.701" v="291" actId="478"/>
          <ac:picMkLst>
            <pc:docMk/>
            <pc:sldMk cId="1021507408" sldId="321"/>
            <ac:picMk id="12" creationId="{68335786-B8E7-447D-9722-2993714BC28A}"/>
          </ac:picMkLst>
        </pc:picChg>
        <pc:picChg chg="del">
          <ac:chgData name="Bhattacharyya, Saugat" userId="d3079e99-7fd1-41a0-ae91-5192657eae6c" providerId="ADAL" clId="{C4948459-3BA1-449F-9BD3-2CEB3FD0E92F}" dt="2021-10-25T12:50:29.701" v="291" actId="478"/>
          <ac:picMkLst>
            <pc:docMk/>
            <pc:sldMk cId="1021507408" sldId="321"/>
            <ac:picMk id="13" creationId="{712D4F46-59F8-4FEC-BF4E-15AD8C5678EF}"/>
          </ac:picMkLst>
        </pc:picChg>
        <pc:picChg chg="del">
          <ac:chgData name="Bhattacharyya, Saugat" userId="d3079e99-7fd1-41a0-ae91-5192657eae6c" providerId="ADAL" clId="{C4948459-3BA1-449F-9BD3-2CEB3FD0E92F}" dt="2021-10-25T12:50:29.701" v="291" actId="478"/>
          <ac:picMkLst>
            <pc:docMk/>
            <pc:sldMk cId="1021507408" sldId="321"/>
            <ac:picMk id="14" creationId="{0A691BFB-83D1-4FCE-83AE-26DD26B42227}"/>
          </ac:picMkLst>
        </pc:picChg>
        <pc:picChg chg="del">
          <ac:chgData name="Bhattacharyya, Saugat" userId="d3079e99-7fd1-41a0-ae91-5192657eae6c" providerId="ADAL" clId="{C4948459-3BA1-449F-9BD3-2CEB3FD0E92F}" dt="2021-10-25T12:50:29.701" v="291" actId="478"/>
          <ac:picMkLst>
            <pc:docMk/>
            <pc:sldMk cId="1021507408" sldId="321"/>
            <ac:picMk id="15" creationId="{8C1DA5D5-D9E6-4704-815E-369EC65310D9}"/>
          </ac:picMkLst>
        </pc:picChg>
        <pc:picChg chg="del">
          <ac:chgData name="Bhattacharyya, Saugat" userId="d3079e99-7fd1-41a0-ae91-5192657eae6c" providerId="ADAL" clId="{C4948459-3BA1-449F-9BD3-2CEB3FD0E92F}" dt="2021-10-25T12:50:29.701" v="291" actId="478"/>
          <ac:picMkLst>
            <pc:docMk/>
            <pc:sldMk cId="1021507408" sldId="321"/>
            <ac:picMk id="16" creationId="{0E12BBF9-C18A-4E88-9029-A6F50EF1CEDC}"/>
          </ac:picMkLst>
        </pc:picChg>
        <pc:picChg chg="add mod">
          <ac:chgData name="Bhattacharyya, Saugat" userId="d3079e99-7fd1-41a0-ae91-5192657eae6c" providerId="ADAL" clId="{C4948459-3BA1-449F-9BD3-2CEB3FD0E92F}" dt="2021-10-25T12:50:37.467" v="293" actId="1076"/>
          <ac:picMkLst>
            <pc:docMk/>
            <pc:sldMk cId="1021507408" sldId="321"/>
            <ac:picMk id="17" creationId="{0BDD52E4-C6F2-4A3F-B0FA-5F31705F8BB0}"/>
          </ac:picMkLst>
        </pc:picChg>
        <pc:picChg chg="add mod">
          <ac:chgData name="Bhattacharyya, Saugat" userId="d3079e99-7fd1-41a0-ae91-5192657eae6c" providerId="ADAL" clId="{C4948459-3BA1-449F-9BD3-2CEB3FD0E92F}" dt="2021-10-25T12:50:37.467" v="293" actId="1076"/>
          <ac:picMkLst>
            <pc:docMk/>
            <pc:sldMk cId="1021507408" sldId="321"/>
            <ac:picMk id="19" creationId="{EF280C37-C06B-4F34-85A7-519128A3E59A}"/>
          </ac:picMkLst>
        </pc:picChg>
        <pc:picChg chg="add mod">
          <ac:chgData name="Bhattacharyya, Saugat" userId="d3079e99-7fd1-41a0-ae91-5192657eae6c" providerId="ADAL" clId="{C4948459-3BA1-449F-9BD3-2CEB3FD0E92F}" dt="2021-10-25T12:50:37.467" v="293" actId="1076"/>
          <ac:picMkLst>
            <pc:docMk/>
            <pc:sldMk cId="1021507408" sldId="321"/>
            <ac:picMk id="21" creationId="{DE8FEDF6-8C75-4217-A2A4-0D7F9D3D43F9}"/>
          </ac:picMkLst>
        </pc:picChg>
        <pc:picChg chg="add mod">
          <ac:chgData name="Bhattacharyya, Saugat" userId="d3079e99-7fd1-41a0-ae91-5192657eae6c" providerId="ADAL" clId="{C4948459-3BA1-449F-9BD3-2CEB3FD0E92F}" dt="2021-10-25T12:50:37.467" v="293" actId="1076"/>
          <ac:picMkLst>
            <pc:docMk/>
            <pc:sldMk cId="1021507408" sldId="321"/>
            <ac:picMk id="23" creationId="{DB9434B9-7278-4C56-980D-310BACAAEE1A}"/>
          </ac:picMkLst>
        </pc:picChg>
      </pc:sldChg>
      <pc:sldChg chg="addSp delSp modSp add mod">
        <pc:chgData name="Bhattacharyya, Saugat" userId="d3079e99-7fd1-41a0-ae91-5192657eae6c" providerId="ADAL" clId="{C4948459-3BA1-449F-9BD3-2CEB3FD0E92F}" dt="2021-10-25T12:53:04.923" v="345" actId="1076"/>
        <pc:sldMkLst>
          <pc:docMk/>
          <pc:sldMk cId="236909169" sldId="322"/>
        </pc:sldMkLst>
        <pc:spChg chg="mod">
          <ac:chgData name="Bhattacharyya, Saugat" userId="d3079e99-7fd1-41a0-ae91-5192657eae6c" providerId="ADAL" clId="{C4948459-3BA1-449F-9BD3-2CEB3FD0E92F}" dt="2021-10-25T12:52:43.226" v="342" actId="20577"/>
          <ac:spMkLst>
            <pc:docMk/>
            <pc:sldMk cId="236909169" sldId="322"/>
            <ac:spMk id="3" creationId="{7F6455BF-8A3B-5248-B6B1-709325A17B84}"/>
          </ac:spMkLst>
        </pc:spChg>
        <pc:spChg chg="del">
          <ac:chgData name="Bhattacharyya, Saugat" userId="d3079e99-7fd1-41a0-ae91-5192657eae6c" providerId="ADAL" clId="{C4948459-3BA1-449F-9BD3-2CEB3FD0E92F}" dt="2021-10-25T12:52:55.600" v="343" actId="478"/>
          <ac:spMkLst>
            <pc:docMk/>
            <pc:sldMk cId="236909169" sldId="322"/>
            <ac:spMk id="10" creationId="{504A6A69-F4AF-4B42-9F16-E4F043668C3C}"/>
          </ac:spMkLst>
        </pc:spChg>
        <pc:spChg chg="add mod">
          <ac:chgData name="Bhattacharyya, Saugat" userId="d3079e99-7fd1-41a0-ae91-5192657eae6c" providerId="ADAL" clId="{C4948459-3BA1-449F-9BD3-2CEB3FD0E92F}" dt="2021-10-25T12:53:04.923" v="345" actId="1076"/>
          <ac:spMkLst>
            <pc:docMk/>
            <pc:sldMk cId="236909169" sldId="322"/>
            <ac:spMk id="13" creationId="{8D2ABE7A-8243-4BD8-B87D-8FFA8A2A6711}"/>
          </ac:spMkLst>
        </pc:spChg>
        <pc:spChg chg="del">
          <ac:chgData name="Bhattacharyya, Saugat" userId="d3079e99-7fd1-41a0-ae91-5192657eae6c" providerId="ADAL" clId="{C4948459-3BA1-449F-9BD3-2CEB3FD0E92F}" dt="2021-10-25T12:52:55.600" v="343" actId="478"/>
          <ac:spMkLst>
            <pc:docMk/>
            <pc:sldMk cId="236909169" sldId="322"/>
            <ac:spMk id="18" creationId="{3772981D-7383-4F30-8B2C-421864E2D499}"/>
          </ac:spMkLst>
        </pc:spChg>
        <pc:spChg chg="del">
          <ac:chgData name="Bhattacharyya, Saugat" userId="d3079e99-7fd1-41a0-ae91-5192657eae6c" providerId="ADAL" clId="{C4948459-3BA1-449F-9BD3-2CEB3FD0E92F}" dt="2021-10-25T12:52:55.600" v="343" actId="478"/>
          <ac:spMkLst>
            <pc:docMk/>
            <pc:sldMk cId="236909169" sldId="322"/>
            <ac:spMk id="20" creationId="{DE7CD343-C0C7-4D76-97D9-3E7053A73E2A}"/>
          </ac:spMkLst>
        </pc:spChg>
        <pc:spChg chg="del">
          <ac:chgData name="Bhattacharyya, Saugat" userId="d3079e99-7fd1-41a0-ae91-5192657eae6c" providerId="ADAL" clId="{C4948459-3BA1-449F-9BD3-2CEB3FD0E92F}" dt="2021-10-25T12:52:55.600" v="343" actId="478"/>
          <ac:spMkLst>
            <pc:docMk/>
            <pc:sldMk cId="236909169" sldId="322"/>
            <ac:spMk id="22" creationId="{93E48F60-62BE-4D03-AF0A-7E0206F32A2C}"/>
          </ac:spMkLst>
        </pc:spChg>
        <pc:spChg chg="del">
          <ac:chgData name="Bhattacharyya, Saugat" userId="d3079e99-7fd1-41a0-ae91-5192657eae6c" providerId="ADAL" clId="{C4948459-3BA1-449F-9BD3-2CEB3FD0E92F}" dt="2021-10-25T12:52:55.600" v="343" actId="478"/>
          <ac:spMkLst>
            <pc:docMk/>
            <pc:sldMk cId="236909169" sldId="322"/>
            <ac:spMk id="24" creationId="{F93D3681-5089-4260-8E49-AC589B8BAFAF}"/>
          </ac:spMkLst>
        </pc:spChg>
        <pc:picChg chg="del">
          <ac:chgData name="Bhattacharyya, Saugat" userId="d3079e99-7fd1-41a0-ae91-5192657eae6c" providerId="ADAL" clId="{C4948459-3BA1-449F-9BD3-2CEB3FD0E92F}" dt="2021-10-25T12:52:55.600" v="343" actId="478"/>
          <ac:picMkLst>
            <pc:docMk/>
            <pc:sldMk cId="236909169" sldId="322"/>
            <ac:picMk id="9" creationId="{2D05617E-5D4A-4458-8B09-9BCF2311FE4E}"/>
          </ac:picMkLst>
        </pc:picChg>
        <pc:picChg chg="add mod">
          <ac:chgData name="Bhattacharyya, Saugat" userId="d3079e99-7fd1-41a0-ae91-5192657eae6c" providerId="ADAL" clId="{C4948459-3BA1-449F-9BD3-2CEB3FD0E92F}" dt="2021-10-25T12:53:04.923" v="345" actId="1076"/>
          <ac:picMkLst>
            <pc:docMk/>
            <pc:sldMk cId="236909169" sldId="322"/>
            <ac:picMk id="14" creationId="{CB35244F-42F2-4191-855C-0FAD13DC9202}"/>
          </ac:picMkLst>
        </pc:picChg>
        <pc:picChg chg="add mod">
          <ac:chgData name="Bhattacharyya, Saugat" userId="d3079e99-7fd1-41a0-ae91-5192657eae6c" providerId="ADAL" clId="{C4948459-3BA1-449F-9BD3-2CEB3FD0E92F}" dt="2021-10-25T12:53:04.923" v="345" actId="1076"/>
          <ac:picMkLst>
            <pc:docMk/>
            <pc:sldMk cId="236909169" sldId="322"/>
            <ac:picMk id="15" creationId="{2365D122-DF6E-4EBA-A20F-46C253E19C80}"/>
          </ac:picMkLst>
        </pc:picChg>
        <pc:picChg chg="add mod">
          <ac:chgData name="Bhattacharyya, Saugat" userId="d3079e99-7fd1-41a0-ae91-5192657eae6c" providerId="ADAL" clId="{C4948459-3BA1-449F-9BD3-2CEB3FD0E92F}" dt="2021-10-25T12:53:04.923" v="345" actId="1076"/>
          <ac:picMkLst>
            <pc:docMk/>
            <pc:sldMk cId="236909169" sldId="322"/>
            <ac:picMk id="16" creationId="{8191BE2B-01C3-48F8-93BB-830CA7DD8519}"/>
          </ac:picMkLst>
        </pc:picChg>
        <pc:picChg chg="del">
          <ac:chgData name="Bhattacharyya, Saugat" userId="d3079e99-7fd1-41a0-ae91-5192657eae6c" providerId="ADAL" clId="{C4948459-3BA1-449F-9BD3-2CEB3FD0E92F}" dt="2021-10-25T12:52:55.600" v="343" actId="478"/>
          <ac:picMkLst>
            <pc:docMk/>
            <pc:sldMk cId="236909169" sldId="322"/>
            <ac:picMk id="17" creationId="{0BDD52E4-C6F2-4A3F-B0FA-5F31705F8BB0}"/>
          </ac:picMkLst>
        </pc:picChg>
        <pc:picChg chg="del">
          <ac:chgData name="Bhattacharyya, Saugat" userId="d3079e99-7fd1-41a0-ae91-5192657eae6c" providerId="ADAL" clId="{C4948459-3BA1-449F-9BD3-2CEB3FD0E92F}" dt="2021-10-25T12:52:55.600" v="343" actId="478"/>
          <ac:picMkLst>
            <pc:docMk/>
            <pc:sldMk cId="236909169" sldId="322"/>
            <ac:picMk id="19" creationId="{EF280C37-C06B-4F34-85A7-519128A3E59A}"/>
          </ac:picMkLst>
        </pc:picChg>
        <pc:picChg chg="del">
          <ac:chgData name="Bhattacharyya, Saugat" userId="d3079e99-7fd1-41a0-ae91-5192657eae6c" providerId="ADAL" clId="{C4948459-3BA1-449F-9BD3-2CEB3FD0E92F}" dt="2021-10-25T12:52:55.600" v="343" actId="478"/>
          <ac:picMkLst>
            <pc:docMk/>
            <pc:sldMk cId="236909169" sldId="322"/>
            <ac:picMk id="21" creationId="{DE8FEDF6-8C75-4217-A2A4-0D7F9D3D43F9}"/>
          </ac:picMkLst>
        </pc:picChg>
        <pc:picChg chg="del">
          <ac:chgData name="Bhattacharyya, Saugat" userId="d3079e99-7fd1-41a0-ae91-5192657eae6c" providerId="ADAL" clId="{C4948459-3BA1-449F-9BD3-2CEB3FD0E92F}" dt="2021-10-25T12:52:55.600" v="343" actId="478"/>
          <ac:picMkLst>
            <pc:docMk/>
            <pc:sldMk cId="236909169" sldId="322"/>
            <ac:picMk id="23" creationId="{DB9434B9-7278-4C56-980D-310BACAAEE1A}"/>
          </ac:picMkLst>
        </pc:picChg>
      </pc:sldChg>
      <pc:sldChg chg="delSp modSp add mod">
        <pc:chgData name="Bhattacharyya, Saugat" userId="d3079e99-7fd1-41a0-ae91-5192657eae6c" providerId="ADAL" clId="{C4948459-3BA1-449F-9BD3-2CEB3FD0E92F}" dt="2021-10-25T12:52:23.286" v="319" actId="20577"/>
        <pc:sldMkLst>
          <pc:docMk/>
          <pc:sldMk cId="4226960062" sldId="323"/>
        </pc:sldMkLst>
        <pc:spChg chg="mod">
          <ac:chgData name="Bhattacharyya, Saugat" userId="d3079e99-7fd1-41a0-ae91-5192657eae6c" providerId="ADAL" clId="{C4948459-3BA1-449F-9BD3-2CEB3FD0E92F}" dt="2021-10-25T12:52:23.286" v="319" actId="20577"/>
          <ac:spMkLst>
            <pc:docMk/>
            <pc:sldMk cId="4226960062" sldId="323"/>
            <ac:spMk id="3" creationId="{7F6455BF-8A3B-5248-B6B1-709325A17B84}"/>
          </ac:spMkLst>
        </pc:spChg>
        <pc:spChg chg="del">
          <ac:chgData name="Bhattacharyya, Saugat" userId="d3079e99-7fd1-41a0-ae91-5192657eae6c" providerId="ADAL" clId="{C4948459-3BA1-449F-9BD3-2CEB3FD0E92F}" dt="2021-10-25T12:52:03.025" v="296" actId="478"/>
          <ac:spMkLst>
            <pc:docMk/>
            <pc:sldMk cId="4226960062" sldId="323"/>
            <ac:spMk id="10" creationId="{504A6A69-F4AF-4B42-9F16-E4F043668C3C}"/>
          </ac:spMkLst>
        </pc:spChg>
        <pc:spChg chg="del">
          <ac:chgData name="Bhattacharyya, Saugat" userId="d3079e99-7fd1-41a0-ae91-5192657eae6c" providerId="ADAL" clId="{C4948459-3BA1-449F-9BD3-2CEB3FD0E92F}" dt="2021-10-25T12:52:03.025" v="296" actId="478"/>
          <ac:spMkLst>
            <pc:docMk/>
            <pc:sldMk cId="4226960062" sldId="323"/>
            <ac:spMk id="18" creationId="{3772981D-7383-4F30-8B2C-421864E2D499}"/>
          </ac:spMkLst>
        </pc:spChg>
        <pc:spChg chg="del">
          <ac:chgData name="Bhattacharyya, Saugat" userId="d3079e99-7fd1-41a0-ae91-5192657eae6c" providerId="ADAL" clId="{C4948459-3BA1-449F-9BD3-2CEB3FD0E92F}" dt="2021-10-25T12:52:03.025" v="296" actId="478"/>
          <ac:spMkLst>
            <pc:docMk/>
            <pc:sldMk cId="4226960062" sldId="323"/>
            <ac:spMk id="20" creationId="{DE7CD343-C0C7-4D76-97D9-3E7053A73E2A}"/>
          </ac:spMkLst>
        </pc:spChg>
        <pc:spChg chg="del">
          <ac:chgData name="Bhattacharyya, Saugat" userId="d3079e99-7fd1-41a0-ae91-5192657eae6c" providerId="ADAL" clId="{C4948459-3BA1-449F-9BD3-2CEB3FD0E92F}" dt="2021-10-25T12:52:03.025" v="296" actId="478"/>
          <ac:spMkLst>
            <pc:docMk/>
            <pc:sldMk cId="4226960062" sldId="323"/>
            <ac:spMk id="22" creationId="{93E48F60-62BE-4D03-AF0A-7E0206F32A2C}"/>
          </ac:spMkLst>
        </pc:spChg>
        <pc:spChg chg="del">
          <ac:chgData name="Bhattacharyya, Saugat" userId="d3079e99-7fd1-41a0-ae91-5192657eae6c" providerId="ADAL" clId="{C4948459-3BA1-449F-9BD3-2CEB3FD0E92F}" dt="2021-10-25T12:52:03.025" v="296" actId="478"/>
          <ac:spMkLst>
            <pc:docMk/>
            <pc:sldMk cId="4226960062" sldId="323"/>
            <ac:spMk id="24" creationId="{F93D3681-5089-4260-8E49-AC589B8BAFAF}"/>
          </ac:spMkLst>
        </pc:spChg>
        <pc:picChg chg="del">
          <ac:chgData name="Bhattacharyya, Saugat" userId="d3079e99-7fd1-41a0-ae91-5192657eae6c" providerId="ADAL" clId="{C4948459-3BA1-449F-9BD3-2CEB3FD0E92F}" dt="2021-10-25T12:52:03.025" v="296" actId="478"/>
          <ac:picMkLst>
            <pc:docMk/>
            <pc:sldMk cId="4226960062" sldId="323"/>
            <ac:picMk id="9" creationId="{2D05617E-5D4A-4458-8B09-9BCF2311FE4E}"/>
          </ac:picMkLst>
        </pc:picChg>
        <pc:picChg chg="del">
          <ac:chgData name="Bhattacharyya, Saugat" userId="d3079e99-7fd1-41a0-ae91-5192657eae6c" providerId="ADAL" clId="{C4948459-3BA1-449F-9BD3-2CEB3FD0E92F}" dt="2021-10-25T12:52:03.025" v="296" actId="478"/>
          <ac:picMkLst>
            <pc:docMk/>
            <pc:sldMk cId="4226960062" sldId="323"/>
            <ac:picMk id="17" creationId="{0BDD52E4-C6F2-4A3F-B0FA-5F31705F8BB0}"/>
          </ac:picMkLst>
        </pc:picChg>
        <pc:picChg chg="del">
          <ac:chgData name="Bhattacharyya, Saugat" userId="d3079e99-7fd1-41a0-ae91-5192657eae6c" providerId="ADAL" clId="{C4948459-3BA1-449F-9BD3-2CEB3FD0E92F}" dt="2021-10-25T12:52:03.025" v="296" actId="478"/>
          <ac:picMkLst>
            <pc:docMk/>
            <pc:sldMk cId="4226960062" sldId="323"/>
            <ac:picMk id="19" creationId="{EF280C37-C06B-4F34-85A7-519128A3E59A}"/>
          </ac:picMkLst>
        </pc:picChg>
        <pc:picChg chg="del">
          <ac:chgData name="Bhattacharyya, Saugat" userId="d3079e99-7fd1-41a0-ae91-5192657eae6c" providerId="ADAL" clId="{C4948459-3BA1-449F-9BD3-2CEB3FD0E92F}" dt="2021-10-25T12:52:03.025" v="296" actId="478"/>
          <ac:picMkLst>
            <pc:docMk/>
            <pc:sldMk cId="4226960062" sldId="323"/>
            <ac:picMk id="21" creationId="{DE8FEDF6-8C75-4217-A2A4-0D7F9D3D43F9}"/>
          </ac:picMkLst>
        </pc:picChg>
        <pc:picChg chg="del">
          <ac:chgData name="Bhattacharyya, Saugat" userId="d3079e99-7fd1-41a0-ae91-5192657eae6c" providerId="ADAL" clId="{C4948459-3BA1-449F-9BD3-2CEB3FD0E92F}" dt="2021-10-25T12:52:03.025" v="296" actId="478"/>
          <ac:picMkLst>
            <pc:docMk/>
            <pc:sldMk cId="4226960062" sldId="323"/>
            <ac:picMk id="23" creationId="{DB9434B9-7278-4C56-980D-310BACAAEE1A}"/>
          </ac:picMkLst>
        </pc:picChg>
      </pc:sldChg>
      <pc:sldChg chg="addSp delSp modSp add mod">
        <pc:chgData name="Bhattacharyya, Saugat" userId="d3079e99-7fd1-41a0-ae91-5192657eae6c" providerId="ADAL" clId="{C4948459-3BA1-449F-9BD3-2CEB3FD0E92F}" dt="2021-10-25T12:54:05.978" v="351" actId="1076"/>
        <pc:sldMkLst>
          <pc:docMk/>
          <pc:sldMk cId="372129124" sldId="324"/>
        </pc:sldMkLst>
        <pc:spChg chg="mod">
          <ac:chgData name="Bhattacharyya, Saugat" userId="d3079e99-7fd1-41a0-ae91-5192657eae6c" providerId="ADAL" clId="{C4948459-3BA1-449F-9BD3-2CEB3FD0E92F}" dt="2021-10-25T12:53:30.581" v="348" actId="27636"/>
          <ac:spMkLst>
            <pc:docMk/>
            <pc:sldMk cId="372129124" sldId="324"/>
            <ac:spMk id="3" creationId="{7F6455BF-8A3B-5248-B6B1-709325A17B84}"/>
          </ac:spMkLst>
        </pc:spChg>
        <pc:spChg chg="add mod">
          <ac:chgData name="Bhattacharyya, Saugat" userId="d3079e99-7fd1-41a0-ae91-5192657eae6c" providerId="ADAL" clId="{C4948459-3BA1-449F-9BD3-2CEB3FD0E92F}" dt="2021-10-25T12:54:05.978" v="351" actId="1076"/>
          <ac:spMkLst>
            <pc:docMk/>
            <pc:sldMk cId="372129124" sldId="324"/>
            <ac:spMk id="7" creationId="{778FA76C-6899-4CAD-B69C-1E7156BC9636}"/>
          </ac:spMkLst>
        </pc:spChg>
        <pc:spChg chg="add mod">
          <ac:chgData name="Bhattacharyya, Saugat" userId="d3079e99-7fd1-41a0-ae91-5192657eae6c" providerId="ADAL" clId="{C4948459-3BA1-449F-9BD3-2CEB3FD0E92F}" dt="2021-10-25T12:54:05.978" v="351" actId="1076"/>
          <ac:spMkLst>
            <pc:docMk/>
            <pc:sldMk cId="372129124" sldId="324"/>
            <ac:spMk id="9" creationId="{58410A8B-6BC5-42CB-8AE8-F98B56C2D894}"/>
          </ac:spMkLst>
        </pc:spChg>
        <pc:spChg chg="add mod">
          <ac:chgData name="Bhattacharyya, Saugat" userId="d3079e99-7fd1-41a0-ae91-5192657eae6c" providerId="ADAL" clId="{C4948459-3BA1-449F-9BD3-2CEB3FD0E92F}" dt="2021-10-25T12:54:05.978" v="351" actId="1076"/>
          <ac:spMkLst>
            <pc:docMk/>
            <pc:sldMk cId="372129124" sldId="324"/>
            <ac:spMk id="10" creationId="{A27D3CFD-4D8C-4666-AEA7-412570D56BB4}"/>
          </ac:spMkLst>
        </pc:spChg>
        <pc:spChg chg="add mod">
          <ac:chgData name="Bhattacharyya, Saugat" userId="d3079e99-7fd1-41a0-ae91-5192657eae6c" providerId="ADAL" clId="{C4948459-3BA1-449F-9BD3-2CEB3FD0E92F}" dt="2021-10-25T12:54:05.978" v="351" actId="1076"/>
          <ac:spMkLst>
            <pc:docMk/>
            <pc:sldMk cId="372129124" sldId="324"/>
            <ac:spMk id="11" creationId="{E3E237B9-BCFB-472E-901B-0946F2A65C7B}"/>
          </ac:spMkLst>
        </pc:spChg>
        <pc:spChg chg="add mod">
          <ac:chgData name="Bhattacharyya, Saugat" userId="d3079e99-7fd1-41a0-ae91-5192657eae6c" providerId="ADAL" clId="{C4948459-3BA1-449F-9BD3-2CEB3FD0E92F}" dt="2021-10-25T12:54:05.978" v="351" actId="1076"/>
          <ac:spMkLst>
            <pc:docMk/>
            <pc:sldMk cId="372129124" sldId="324"/>
            <ac:spMk id="12" creationId="{986AD36A-583F-4673-B202-95635C77E304}"/>
          </ac:spMkLst>
        </pc:spChg>
        <pc:spChg chg="del">
          <ac:chgData name="Bhattacharyya, Saugat" userId="d3079e99-7fd1-41a0-ae91-5192657eae6c" providerId="ADAL" clId="{C4948459-3BA1-449F-9BD3-2CEB3FD0E92F}" dt="2021-10-25T12:53:59.427" v="349" actId="478"/>
          <ac:spMkLst>
            <pc:docMk/>
            <pc:sldMk cId="372129124" sldId="324"/>
            <ac:spMk id="13" creationId="{8D2ABE7A-8243-4BD8-B87D-8FFA8A2A6711}"/>
          </ac:spMkLst>
        </pc:spChg>
        <pc:spChg chg="add mod">
          <ac:chgData name="Bhattacharyya, Saugat" userId="d3079e99-7fd1-41a0-ae91-5192657eae6c" providerId="ADAL" clId="{C4948459-3BA1-449F-9BD3-2CEB3FD0E92F}" dt="2021-10-25T12:54:05.978" v="351" actId="1076"/>
          <ac:spMkLst>
            <pc:docMk/>
            <pc:sldMk cId="372129124" sldId="324"/>
            <ac:spMk id="17" creationId="{E7239F0E-79C1-45E5-9FA2-C8A014035A5F}"/>
          </ac:spMkLst>
        </pc:spChg>
        <pc:spChg chg="add mod">
          <ac:chgData name="Bhattacharyya, Saugat" userId="d3079e99-7fd1-41a0-ae91-5192657eae6c" providerId="ADAL" clId="{C4948459-3BA1-449F-9BD3-2CEB3FD0E92F}" dt="2021-10-25T12:54:05.978" v="351" actId="1076"/>
          <ac:spMkLst>
            <pc:docMk/>
            <pc:sldMk cId="372129124" sldId="324"/>
            <ac:spMk id="18" creationId="{B86273BA-D113-4A34-920D-74C3A3170677}"/>
          </ac:spMkLst>
        </pc:spChg>
        <pc:spChg chg="add mod">
          <ac:chgData name="Bhattacharyya, Saugat" userId="d3079e99-7fd1-41a0-ae91-5192657eae6c" providerId="ADAL" clId="{C4948459-3BA1-449F-9BD3-2CEB3FD0E92F}" dt="2021-10-25T12:54:05.978" v="351" actId="1076"/>
          <ac:spMkLst>
            <pc:docMk/>
            <pc:sldMk cId="372129124" sldId="324"/>
            <ac:spMk id="19" creationId="{368A7D5D-2C20-40BA-9938-D8EFB611A434}"/>
          </ac:spMkLst>
        </pc:spChg>
        <pc:spChg chg="add mod">
          <ac:chgData name="Bhattacharyya, Saugat" userId="d3079e99-7fd1-41a0-ae91-5192657eae6c" providerId="ADAL" clId="{C4948459-3BA1-449F-9BD3-2CEB3FD0E92F}" dt="2021-10-25T12:54:05.978" v="351" actId="1076"/>
          <ac:spMkLst>
            <pc:docMk/>
            <pc:sldMk cId="372129124" sldId="324"/>
            <ac:spMk id="20" creationId="{BCB3AAEC-CFE7-4B45-B8C5-73944B0F0304}"/>
          </ac:spMkLst>
        </pc:spChg>
        <pc:spChg chg="add mod">
          <ac:chgData name="Bhattacharyya, Saugat" userId="d3079e99-7fd1-41a0-ae91-5192657eae6c" providerId="ADAL" clId="{C4948459-3BA1-449F-9BD3-2CEB3FD0E92F}" dt="2021-10-25T12:54:05.978" v="351" actId="1076"/>
          <ac:spMkLst>
            <pc:docMk/>
            <pc:sldMk cId="372129124" sldId="324"/>
            <ac:spMk id="21" creationId="{BDB74584-9A05-4F43-9A0A-6C71AE4BF179}"/>
          </ac:spMkLst>
        </pc:spChg>
        <pc:spChg chg="add mod">
          <ac:chgData name="Bhattacharyya, Saugat" userId="d3079e99-7fd1-41a0-ae91-5192657eae6c" providerId="ADAL" clId="{C4948459-3BA1-449F-9BD3-2CEB3FD0E92F}" dt="2021-10-25T12:54:05.978" v="351" actId="1076"/>
          <ac:spMkLst>
            <pc:docMk/>
            <pc:sldMk cId="372129124" sldId="324"/>
            <ac:spMk id="22" creationId="{7ECA899B-F01B-4781-AF54-9F9D27581095}"/>
          </ac:spMkLst>
        </pc:spChg>
        <pc:spChg chg="add mod">
          <ac:chgData name="Bhattacharyya, Saugat" userId="d3079e99-7fd1-41a0-ae91-5192657eae6c" providerId="ADAL" clId="{C4948459-3BA1-449F-9BD3-2CEB3FD0E92F}" dt="2021-10-25T12:54:05.978" v="351" actId="1076"/>
          <ac:spMkLst>
            <pc:docMk/>
            <pc:sldMk cId="372129124" sldId="324"/>
            <ac:spMk id="23" creationId="{EE6E0122-B94F-46A1-BDF8-2DAA0242BCD1}"/>
          </ac:spMkLst>
        </pc:spChg>
        <pc:spChg chg="add mod">
          <ac:chgData name="Bhattacharyya, Saugat" userId="d3079e99-7fd1-41a0-ae91-5192657eae6c" providerId="ADAL" clId="{C4948459-3BA1-449F-9BD3-2CEB3FD0E92F}" dt="2021-10-25T12:54:05.978" v="351" actId="1076"/>
          <ac:spMkLst>
            <pc:docMk/>
            <pc:sldMk cId="372129124" sldId="324"/>
            <ac:spMk id="24" creationId="{96D36D1A-4076-4E59-AF6D-726303F46C14}"/>
          </ac:spMkLst>
        </pc:spChg>
        <pc:spChg chg="add mod">
          <ac:chgData name="Bhattacharyya, Saugat" userId="d3079e99-7fd1-41a0-ae91-5192657eae6c" providerId="ADAL" clId="{C4948459-3BA1-449F-9BD3-2CEB3FD0E92F}" dt="2021-10-25T12:54:05.978" v="351" actId="1076"/>
          <ac:spMkLst>
            <pc:docMk/>
            <pc:sldMk cId="372129124" sldId="324"/>
            <ac:spMk id="25" creationId="{D71AD19C-4D59-4A62-A7FB-46D741F2407F}"/>
          </ac:spMkLst>
        </pc:spChg>
        <pc:spChg chg="add mod">
          <ac:chgData name="Bhattacharyya, Saugat" userId="d3079e99-7fd1-41a0-ae91-5192657eae6c" providerId="ADAL" clId="{C4948459-3BA1-449F-9BD3-2CEB3FD0E92F}" dt="2021-10-25T12:54:05.978" v="351" actId="1076"/>
          <ac:spMkLst>
            <pc:docMk/>
            <pc:sldMk cId="372129124" sldId="324"/>
            <ac:spMk id="26" creationId="{C8974530-383B-4CC5-80F9-7B66B6173350}"/>
          </ac:spMkLst>
        </pc:spChg>
        <pc:spChg chg="add mod">
          <ac:chgData name="Bhattacharyya, Saugat" userId="d3079e99-7fd1-41a0-ae91-5192657eae6c" providerId="ADAL" clId="{C4948459-3BA1-449F-9BD3-2CEB3FD0E92F}" dt="2021-10-25T12:54:05.978" v="351" actId="1076"/>
          <ac:spMkLst>
            <pc:docMk/>
            <pc:sldMk cId="372129124" sldId="324"/>
            <ac:spMk id="27" creationId="{7A8E35F5-F80D-4862-BF0C-C53AD0C3191B}"/>
          </ac:spMkLst>
        </pc:spChg>
        <pc:spChg chg="add mod">
          <ac:chgData name="Bhattacharyya, Saugat" userId="d3079e99-7fd1-41a0-ae91-5192657eae6c" providerId="ADAL" clId="{C4948459-3BA1-449F-9BD3-2CEB3FD0E92F}" dt="2021-10-25T12:54:05.978" v="351" actId="1076"/>
          <ac:spMkLst>
            <pc:docMk/>
            <pc:sldMk cId="372129124" sldId="324"/>
            <ac:spMk id="28" creationId="{4C16A224-511C-4E48-8F31-809A84C9DA45}"/>
          </ac:spMkLst>
        </pc:spChg>
        <pc:spChg chg="add mod">
          <ac:chgData name="Bhattacharyya, Saugat" userId="d3079e99-7fd1-41a0-ae91-5192657eae6c" providerId="ADAL" clId="{C4948459-3BA1-449F-9BD3-2CEB3FD0E92F}" dt="2021-10-25T12:54:05.978" v="351" actId="1076"/>
          <ac:spMkLst>
            <pc:docMk/>
            <pc:sldMk cId="372129124" sldId="324"/>
            <ac:spMk id="29" creationId="{81CE3684-6A9A-4C04-9987-FB00032E1B53}"/>
          </ac:spMkLst>
        </pc:spChg>
        <pc:picChg chg="add mod">
          <ac:chgData name="Bhattacharyya, Saugat" userId="d3079e99-7fd1-41a0-ae91-5192657eae6c" providerId="ADAL" clId="{C4948459-3BA1-449F-9BD3-2CEB3FD0E92F}" dt="2021-10-25T12:54:05.978" v="351" actId="1076"/>
          <ac:picMkLst>
            <pc:docMk/>
            <pc:sldMk cId="372129124" sldId="324"/>
            <ac:picMk id="8" creationId="{9168A6D6-D9A0-4101-BEF0-21AF3265D8E7}"/>
          </ac:picMkLst>
        </pc:picChg>
        <pc:picChg chg="del">
          <ac:chgData name="Bhattacharyya, Saugat" userId="d3079e99-7fd1-41a0-ae91-5192657eae6c" providerId="ADAL" clId="{C4948459-3BA1-449F-9BD3-2CEB3FD0E92F}" dt="2021-10-25T12:53:59.427" v="349" actId="478"/>
          <ac:picMkLst>
            <pc:docMk/>
            <pc:sldMk cId="372129124" sldId="324"/>
            <ac:picMk id="14" creationId="{CB35244F-42F2-4191-855C-0FAD13DC9202}"/>
          </ac:picMkLst>
        </pc:picChg>
        <pc:picChg chg="del">
          <ac:chgData name="Bhattacharyya, Saugat" userId="d3079e99-7fd1-41a0-ae91-5192657eae6c" providerId="ADAL" clId="{C4948459-3BA1-449F-9BD3-2CEB3FD0E92F}" dt="2021-10-25T12:53:59.427" v="349" actId="478"/>
          <ac:picMkLst>
            <pc:docMk/>
            <pc:sldMk cId="372129124" sldId="324"/>
            <ac:picMk id="15" creationId="{2365D122-DF6E-4EBA-A20F-46C253E19C80}"/>
          </ac:picMkLst>
        </pc:picChg>
        <pc:picChg chg="del">
          <ac:chgData name="Bhattacharyya, Saugat" userId="d3079e99-7fd1-41a0-ae91-5192657eae6c" providerId="ADAL" clId="{C4948459-3BA1-449F-9BD3-2CEB3FD0E92F}" dt="2021-10-25T12:53:59.427" v="349" actId="478"/>
          <ac:picMkLst>
            <pc:docMk/>
            <pc:sldMk cId="372129124" sldId="324"/>
            <ac:picMk id="16" creationId="{8191BE2B-01C3-48F8-93BB-830CA7DD8519}"/>
          </ac:picMkLst>
        </pc:picChg>
      </pc:sldChg>
      <pc:sldChg chg="addSp delSp modSp add mod">
        <pc:chgData name="Bhattacharyya, Saugat" userId="d3079e99-7fd1-41a0-ae91-5192657eae6c" providerId="ADAL" clId="{C4948459-3BA1-449F-9BD3-2CEB3FD0E92F}" dt="2021-10-25T12:55:18.344" v="364" actId="255"/>
        <pc:sldMkLst>
          <pc:docMk/>
          <pc:sldMk cId="4144760334" sldId="325"/>
        </pc:sldMkLst>
        <pc:spChg chg="mod">
          <ac:chgData name="Bhattacharyya, Saugat" userId="d3079e99-7fd1-41a0-ae91-5192657eae6c" providerId="ADAL" clId="{C4948459-3BA1-449F-9BD3-2CEB3FD0E92F}" dt="2021-10-25T12:54:34.270" v="357" actId="20577"/>
          <ac:spMkLst>
            <pc:docMk/>
            <pc:sldMk cId="4144760334" sldId="325"/>
            <ac:spMk id="3" creationId="{7F6455BF-8A3B-5248-B6B1-709325A17B84}"/>
          </ac:spMkLst>
        </pc:spChg>
        <pc:spChg chg="del">
          <ac:chgData name="Bhattacharyya, Saugat" userId="d3079e99-7fd1-41a0-ae91-5192657eae6c" providerId="ADAL" clId="{C4948459-3BA1-449F-9BD3-2CEB3FD0E92F}" dt="2021-10-25T12:54:40.592" v="358" actId="478"/>
          <ac:spMkLst>
            <pc:docMk/>
            <pc:sldMk cId="4144760334" sldId="325"/>
            <ac:spMk id="7" creationId="{778FA76C-6899-4CAD-B69C-1E7156BC9636}"/>
          </ac:spMkLst>
        </pc:spChg>
        <pc:spChg chg="del">
          <ac:chgData name="Bhattacharyya, Saugat" userId="d3079e99-7fd1-41a0-ae91-5192657eae6c" providerId="ADAL" clId="{C4948459-3BA1-449F-9BD3-2CEB3FD0E92F}" dt="2021-10-25T12:54:40.592" v="358" actId="478"/>
          <ac:spMkLst>
            <pc:docMk/>
            <pc:sldMk cId="4144760334" sldId="325"/>
            <ac:spMk id="9" creationId="{58410A8B-6BC5-42CB-8AE8-F98B56C2D894}"/>
          </ac:spMkLst>
        </pc:spChg>
        <pc:spChg chg="del">
          <ac:chgData name="Bhattacharyya, Saugat" userId="d3079e99-7fd1-41a0-ae91-5192657eae6c" providerId="ADAL" clId="{C4948459-3BA1-449F-9BD3-2CEB3FD0E92F}" dt="2021-10-25T12:54:40.592" v="358" actId="478"/>
          <ac:spMkLst>
            <pc:docMk/>
            <pc:sldMk cId="4144760334" sldId="325"/>
            <ac:spMk id="10" creationId="{A27D3CFD-4D8C-4666-AEA7-412570D56BB4}"/>
          </ac:spMkLst>
        </pc:spChg>
        <pc:spChg chg="del">
          <ac:chgData name="Bhattacharyya, Saugat" userId="d3079e99-7fd1-41a0-ae91-5192657eae6c" providerId="ADAL" clId="{C4948459-3BA1-449F-9BD3-2CEB3FD0E92F}" dt="2021-10-25T12:54:40.592" v="358" actId="478"/>
          <ac:spMkLst>
            <pc:docMk/>
            <pc:sldMk cId="4144760334" sldId="325"/>
            <ac:spMk id="11" creationId="{E3E237B9-BCFB-472E-901B-0946F2A65C7B}"/>
          </ac:spMkLst>
        </pc:spChg>
        <pc:spChg chg="del">
          <ac:chgData name="Bhattacharyya, Saugat" userId="d3079e99-7fd1-41a0-ae91-5192657eae6c" providerId="ADAL" clId="{C4948459-3BA1-449F-9BD3-2CEB3FD0E92F}" dt="2021-10-25T12:54:40.592" v="358" actId="478"/>
          <ac:spMkLst>
            <pc:docMk/>
            <pc:sldMk cId="4144760334" sldId="325"/>
            <ac:spMk id="12" creationId="{986AD36A-583F-4673-B202-95635C77E304}"/>
          </ac:spMkLst>
        </pc:spChg>
        <pc:spChg chg="del">
          <ac:chgData name="Bhattacharyya, Saugat" userId="d3079e99-7fd1-41a0-ae91-5192657eae6c" providerId="ADAL" clId="{C4948459-3BA1-449F-9BD3-2CEB3FD0E92F}" dt="2021-10-25T12:54:40.592" v="358" actId="478"/>
          <ac:spMkLst>
            <pc:docMk/>
            <pc:sldMk cId="4144760334" sldId="325"/>
            <ac:spMk id="17" creationId="{E7239F0E-79C1-45E5-9FA2-C8A014035A5F}"/>
          </ac:spMkLst>
        </pc:spChg>
        <pc:spChg chg="del">
          <ac:chgData name="Bhattacharyya, Saugat" userId="d3079e99-7fd1-41a0-ae91-5192657eae6c" providerId="ADAL" clId="{C4948459-3BA1-449F-9BD3-2CEB3FD0E92F}" dt="2021-10-25T12:54:40.592" v="358" actId="478"/>
          <ac:spMkLst>
            <pc:docMk/>
            <pc:sldMk cId="4144760334" sldId="325"/>
            <ac:spMk id="18" creationId="{B86273BA-D113-4A34-920D-74C3A3170677}"/>
          </ac:spMkLst>
        </pc:spChg>
        <pc:spChg chg="del">
          <ac:chgData name="Bhattacharyya, Saugat" userId="d3079e99-7fd1-41a0-ae91-5192657eae6c" providerId="ADAL" clId="{C4948459-3BA1-449F-9BD3-2CEB3FD0E92F}" dt="2021-10-25T12:54:40.592" v="358" actId="478"/>
          <ac:spMkLst>
            <pc:docMk/>
            <pc:sldMk cId="4144760334" sldId="325"/>
            <ac:spMk id="19" creationId="{368A7D5D-2C20-40BA-9938-D8EFB611A434}"/>
          </ac:spMkLst>
        </pc:spChg>
        <pc:spChg chg="del">
          <ac:chgData name="Bhattacharyya, Saugat" userId="d3079e99-7fd1-41a0-ae91-5192657eae6c" providerId="ADAL" clId="{C4948459-3BA1-449F-9BD3-2CEB3FD0E92F}" dt="2021-10-25T12:54:40.592" v="358" actId="478"/>
          <ac:spMkLst>
            <pc:docMk/>
            <pc:sldMk cId="4144760334" sldId="325"/>
            <ac:spMk id="20" creationId="{BCB3AAEC-CFE7-4B45-B8C5-73944B0F0304}"/>
          </ac:spMkLst>
        </pc:spChg>
        <pc:spChg chg="del">
          <ac:chgData name="Bhattacharyya, Saugat" userId="d3079e99-7fd1-41a0-ae91-5192657eae6c" providerId="ADAL" clId="{C4948459-3BA1-449F-9BD3-2CEB3FD0E92F}" dt="2021-10-25T12:54:40.592" v="358" actId="478"/>
          <ac:spMkLst>
            <pc:docMk/>
            <pc:sldMk cId="4144760334" sldId="325"/>
            <ac:spMk id="21" creationId="{BDB74584-9A05-4F43-9A0A-6C71AE4BF179}"/>
          </ac:spMkLst>
        </pc:spChg>
        <pc:spChg chg="del">
          <ac:chgData name="Bhattacharyya, Saugat" userId="d3079e99-7fd1-41a0-ae91-5192657eae6c" providerId="ADAL" clId="{C4948459-3BA1-449F-9BD3-2CEB3FD0E92F}" dt="2021-10-25T12:54:40.592" v="358" actId="478"/>
          <ac:spMkLst>
            <pc:docMk/>
            <pc:sldMk cId="4144760334" sldId="325"/>
            <ac:spMk id="22" creationId="{7ECA899B-F01B-4781-AF54-9F9D27581095}"/>
          </ac:spMkLst>
        </pc:spChg>
        <pc:spChg chg="del">
          <ac:chgData name="Bhattacharyya, Saugat" userId="d3079e99-7fd1-41a0-ae91-5192657eae6c" providerId="ADAL" clId="{C4948459-3BA1-449F-9BD3-2CEB3FD0E92F}" dt="2021-10-25T12:54:40.592" v="358" actId="478"/>
          <ac:spMkLst>
            <pc:docMk/>
            <pc:sldMk cId="4144760334" sldId="325"/>
            <ac:spMk id="23" creationId="{EE6E0122-B94F-46A1-BDF8-2DAA0242BCD1}"/>
          </ac:spMkLst>
        </pc:spChg>
        <pc:spChg chg="del">
          <ac:chgData name="Bhattacharyya, Saugat" userId="d3079e99-7fd1-41a0-ae91-5192657eae6c" providerId="ADAL" clId="{C4948459-3BA1-449F-9BD3-2CEB3FD0E92F}" dt="2021-10-25T12:54:40.592" v="358" actId="478"/>
          <ac:spMkLst>
            <pc:docMk/>
            <pc:sldMk cId="4144760334" sldId="325"/>
            <ac:spMk id="24" creationId="{96D36D1A-4076-4E59-AF6D-726303F46C14}"/>
          </ac:spMkLst>
        </pc:spChg>
        <pc:spChg chg="del">
          <ac:chgData name="Bhattacharyya, Saugat" userId="d3079e99-7fd1-41a0-ae91-5192657eae6c" providerId="ADAL" clId="{C4948459-3BA1-449F-9BD3-2CEB3FD0E92F}" dt="2021-10-25T12:54:40.592" v="358" actId="478"/>
          <ac:spMkLst>
            <pc:docMk/>
            <pc:sldMk cId="4144760334" sldId="325"/>
            <ac:spMk id="25" creationId="{D71AD19C-4D59-4A62-A7FB-46D741F2407F}"/>
          </ac:spMkLst>
        </pc:spChg>
        <pc:spChg chg="del">
          <ac:chgData name="Bhattacharyya, Saugat" userId="d3079e99-7fd1-41a0-ae91-5192657eae6c" providerId="ADAL" clId="{C4948459-3BA1-449F-9BD3-2CEB3FD0E92F}" dt="2021-10-25T12:54:40.592" v="358" actId="478"/>
          <ac:spMkLst>
            <pc:docMk/>
            <pc:sldMk cId="4144760334" sldId="325"/>
            <ac:spMk id="26" creationId="{C8974530-383B-4CC5-80F9-7B66B6173350}"/>
          </ac:spMkLst>
        </pc:spChg>
        <pc:spChg chg="del">
          <ac:chgData name="Bhattacharyya, Saugat" userId="d3079e99-7fd1-41a0-ae91-5192657eae6c" providerId="ADAL" clId="{C4948459-3BA1-449F-9BD3-2CEB3FD0E92F}" dt="2021-10-25T12:54:40.592" v="358" actId="478"/>
          <ac:spMkLst>
            <pc:docMk/>
            <pc:sldMk cId="4144760334" sldId="325"/>
            <ac:spMk id="27" creationId="{7A8E35F5-F80D-4862-BF0C-C53AD0C3191B}"/>
          </ac:spMkLst>
        </pc:spChg>
        <pc:spChg chg="del">
          <ac:chgData name="Bhattacharyya, Saugat" userId="d3079e99-7fd1-41a0-ae91-5192657eae6c" providerId="ADAL" clId="{C4948459-3BA1-449F-9BD3-2CEB3FD0E92F}" dt="2021-10-25T12:54:40.592" v="358" actId="478"/>
          <ac:spMkLst>
            <pc:docMk/>
            <pc:sldMk cId="4144760334" sldId="325"/>
            <ac:spMk id="28" creationId="{4C16A224-511C-4E48-8F31-809A84C9DA45}"/>
          </ac:spMkLst>
        </pc:spChg>
        <pc:spChg chg="del">
          <ac:chgData name="Bhattacharyya, Saugat" userId="d3079e99-7fd1-41a0-ae91-5192657eae6c" providerId="ADAL" clId="{C4948459-3BA1-449F-9BD3-2CEB3FD0E92F}" dt="2021-10-25T12:54:40.592" v="358" actId="478"/>
          <ac:spMkLst>
            <pc:docMk/>
            <pc:sldMk cId="4144760334" sldId="325"/>
            <ac:spMk id="29" creationId="{81CE3684-6A9A-4C04-9987-FB00032E1B53}"/>
          </ac:spMkLst>
        </pc:spChg>
        <pc:spChg chg="add mod">
          <ac:chgData name="Bhattacharyya, Saugat" userId="d3079e99-7fd1-41a0-ae91-5192657eae6c" providerId="ADAL" clId="{C4948459-3BA1-449F-9BD3-2CEB3FD0E92F}" dt="2021-10-25T12:55:18.344" v="364" actId="255"/>
          <ac:spMkLst>
            <pc:docMk/>
            <pc:sldMk cId="4144760334" sldId="325"/>
            <ac:spMk id="30" creationId="{F42D77B6-E0D1-4422-9E96-1198B5A39061}"/>
          </ac:spMkLst>
        </pc:spChg>
        <pc:spChg chg="add del mod">
          <ac:chgData name="Bhattacharyya, Saugat" userId="d3079e99-7fd1-41a0-ae91-5192657eae6c" providerId="ADAL" clId="{C4948459-3BA1-449F-9BD3-2CEB3FD0E92F}" dt="2021-10-25T12:55:00.374" v="360" actId="478"/>
          <ac:spMkLst>
            <pc:docMk/>
            <pc:sldMk cId="4144760334" sldId="325"/>
            <ac:spMk id="31" creationId="{D6C9E859-236E-4DE8-B69C-C1661853EED6}"/>
          </ac:spMkLst>
        </pc:spChg>
        <pc:picChg chg="del">
          <ac:chgData name="Bhattacharyya, Saugat" userId="d3079e99-7fd1-41a0-ae91-5192657eae6c" providerId="ADAL" clId="{C4948459-3BA1-449F-9BD3-2CEB3FD0E92F}" dt="2021-10-25T12:54:40.592" v="358" actId="478"/>
          <ac:picMkLst>
            <pc:docMk/>
            <pc:sldMk cId="4144760334" sldId="325"/>
            <ac:picMk id="8" creationId="{9168A6D6-D9A0-4101-BEF0-21AF3265D8E7}"/>
          </ac:picMkLst>
        </pc:picChg>
        <pc:picChg chg="add mod">
          <ac:chgData name="Bhattacharyya, Saugat" userId="d3079e99-7fd1-41a0-ae91-5192657eae6c" providerId="ADAL" clId="{C4948459-3BA1-449F-9BD3-2CEB3FD0E92F}" dt="2021-10-25T12:55:12.223" v="363" actId="1076"/>
          <ac:picMkLst>
            <pc:docMk/>
            <pc:sldMk cId="4144760334" sldId="325"/>
            <ac:picMk id="32" creationId="{FD03E147-6689-4D1A-86D6-5664D68C5657}"/>
          </ac:picMkLst>
        </pc:picChg>
      </pc:sldChg>
      <pc:sldChg chg="addSp delSp modSp add mod">
        <pc:chgData name="Bhattacharyya, Saugat" userId="d3079e99-7fd1-41a0-ae91-5192657eae6c" providerId="ADAL" clId="{C4948459-3BA1-449F-9BD3-2CEB3FD0E92F}" dt="2021-10-25T12:55:56.707" v="369" actId="1076"/>
        <pc:sldMkLst>
          <pc:docMk/>
          <pc:sldMk cId="748043878" sldId="326"/>
        </pc:sldMkLst>
        <pc:spChg chg="mod">
          <ac:chgData name="Bhattacharyya, Saugat" userId="d3079e99-7fd1-41a0-ae91-5192657eae6c" providerId="ADAL" clId="{C4948459-3BA1-449F-9BD3-2CEB3FD0E92F}" dt="2021-10-25T12:55:40.453" v="366"/>
          <ac:spMkLst>
            <pc:docMk/>
            <pc:sldMk cId="748043878" sldId="326"/>
            <ac:spMk id="3" creationId="{7F6455BF-8A3B-5248-B6B1-709325A17B84}"/>
          </ac:spMkLst>
        </pc:spChg>
        <pc:spChg chg="add mod">
          <ac:chgData name="Bhattacharyya, Saugat" userId="d3079e99-7fd1-41a0-ae91-5192657eae6c" providerId="ADAL" clId="{C4948459-3BA1-449F-9BD3-2CEB3FD0E92F}" dt="2021-10-25T12:55:56.707" v="369" actId="1076"/>
          <ac:spMkLst>
            <pc:docMk/>
            <pc:sldMk cId="748043878" sldId="326"/>
            <ac:spMk id="5" creationId="{62CF9017-0449-4143-9CB4-A965E559E702}"/>
          </ac:spMkLst>
        </pc:spChg>
        <pc:spChg chg="mod">
          <ac:chgData name="Bhattacharyya, Saugat" userId="d3079e99-7fd1-41a0-ae91-5192657eae6c" providerId="ADAL" clId="{C4948459-3BA1-449F-9BD3-2CEB3FD0E92F}" dt="2021-10-25T12:55:56.707" v="369" actId="1076"/>
          <ac:spMkLst>
            <pc:docMk/>
            <pc:sldMk cId="748043878" sldId="326"/>
            <ac:spMk id="7" creationId="{BBF5D516-052B-47A1-A53B-B4748F32C550}"/>
          </ac:spMkLst>
        </pc:spChg>
        <pc:spChg chg="mod">
          <ac:chgData name="Bhattacharyya, Saugat" userId="d3079e99-7fd1-41a0-ae91-5192657eae6c" providerId="ADAL" clId="{C4948459-3BA1-449F-9BD3-2CEB3FD0E92F}" dt="2021-10-25T12:55:56.707" v="369" actId="1076"/>
          <ac:spMkLst>
            <pc:docMk/>
            <pc:sldMk cId="748043878" sldId="326"/>
            <ac:spMk id="8" creationId="{32130828-CCD7-4DD0-896A-7B28A81EA2A7}"/>
          </ac:spMkLst>
        </pc:spChg>
        <pc:spChg chg="mod">
          <ac:chgData name="Bhattacharyya, Saugat" userId="d3079e99-7fd1-41a0-ae91-5192657eae6c" providerId="ADAL" clId="{C4948459-3BA1-449F-9BD3-2CEB3FD0E92F}" dt="2021-10-25T12:55:56.707" v="369" actId="1076"/>
          <ac:spMkLst>
            <pc:docMk/>
            <pc:sldMk cId="748043878" sldId="326"/>
            <ac:spMk id="9" creationId="{A1008F34-2375-4629-B530-514185FB1B57}"/>
          </ac:spMkLst>
        </pc:spChg>
        <pc:spChg chg="mod">
          <ac:chgData name="Bhattacharyya, Saugat" userId="d3079e99-7fd1-41a0-ae91-5192657eae6c" providerId="ADAL" clId="{C4948459-3BA1-449F-9BD3-2CEB3FD0E92F}" dt="2021-10-25T12:55:56.707" v="369" actId="1076"/>
          <ac:spMkLst>
            <pc:docMk/>
            <pc:sldMk cId="748043878" sldId="326"/>
            <ac:spMk id="10" creationId="{C41C1619-CF23-4148-ADCA-5352EB10AAD2}"/>
          </ac:spMkLst>
        </pc:spChg>
        <pc:spChg chg="mod">
          <ac:chgData name="Bhattacharyya, Saugat" userId="d3079e99-7fd1-41a0-ae91-5192657eae6c" providerId="ADAL" clId="{C4948459-3BA1-449F-9BD3-2CEB3FD0E92F}" dt="2021-10-25T12:55:56.707" v="369" actId="1076"/>
          <ac:spMkLst>
            <pc:docMk/>
            <pc:sldMk cId="748043878" sldId="326"/>
            <ac:spMk id="11" creationId="{B38625EC-3FB0-49AC-A2BE-C149325B6FD4}"/>
          </ac:spMkLst>
        </pc:spChg>
        <pc:spChg chg="mod">
          <ac:chgData name="Bhattacharyya, Saugat" userId="d3079e99-7fd1-41a0-ae91-5192657eae6c" providerId="ADAL" clId="{C4948459-3BA1-449F-9BD3-2CEB3FD0E92F}" dt="2021-10-25T12:55:56.707" v="369" actId="1076"/>
          <ac:spMkLst>
            <pc:docMk/>
            <pc:sldMk cId="748043878" sldId="326"/>
            <ac:spMk id="12" creationId="{19C35281-2833-4E11-B482-DD61E63F7B03}"/>
          </ac:spMkLst>
        </pc:spChg>
        <pc:spChg chg="mod">
          <ac:chgData name="Bhattacharyya, Saugat" userId="d3079e99-7fd1-41a0-ae91-5192657eae6c" providerId="ADAL" clId="{C4948459-3BA1-449F-9BD3-2CEB3FD0E92F}" dt="2021-10-25T12:55:56.707" v="369" actId="1076"/>
          <ac:spMkLst>
            <pc:docMk/>
            <pc:sldMk cId="748043878" sldId="326"/>
            <ac:spMk id="14" creationId="{CF5D56DE-FFF8-4663-8DB9-46ED36540352}"/>
          </ac:spMkLst>
        </pc:spChg>
        <pc:spChg chg="mod">
          <ac:chgData name="Bhattacharyya, Saugat" userId="d3079e99-7fd1-41a0-ae91-5192657eae6c" providerId="ADAL" clId="{C4948459-3BA1-449F-9BD3-2CEB3FD0E92F}" dt="2021-10-25T12:55:56.707" v="369" actId="1076"/>
          <ac:spMkLst>
            <pc:docMk/>
            <pc:sldMk cId="748043878" sldId="326"/>
            <ac:spMk id="15" creationId="{288E948C-CEF7-44B8-ABBE-05908C4F3A84}"/>
          </ac:spMkLst>
        </pc:spChg>
        <pc:spChg chg="mod">
          <ac:chgData name="Bhattacharyya, Saugat" userId="d3079e99-7fd1-41a0-ae91-5192657eae6c" providerId="ADAL" clId="{C4948459-3BA1-449F-9BD3-2CEB3FD0E92F}" dt="2021-10-25T12:55:56.707" v="369" actId="1076"/>
          <ac:spMkLst>
            <pc:docMk/>
            <pc:sldMk cId="748043878" sldId="326"/>
            <ac:spMk id="16" creationId="{AC620C2E-4C94-407C-A283-C5ED7E2E3DE2}"/>
          </ac:spMkLst>
        </pc:spChg>
        <pc:spChg chg="mod">
          <ac:chgData name="Bhattacharyya, Saugat" userId="d3079e99-7fd1-41a0-ae91-5192657eae6c" providerId="ADAL" clId="{C4948459-3BA1-449F-9BD3-2CEB3FD0E92F}" dt="2021-10-25T12:55:56.707" v="369" actId="1076"/>
          <ac:spMkLst>
            <pc:docMk/>
            <pc:sldMk cId="748043878" sldId="326"/>
            <ac:spMk id="17" creationId="{81E15A58-FB00-4567-856A-2BE199496585}"/>
          </ac:spMkLst>
        </pc:spChg>
        <pc:spChg chg="mod">
          <ac:chgData name="Bhattacharyya, Saugat" userId="d3079e99-7fd1-41a0-ae91-5192657eae6c" providerId="ADAL" clId="{C4948459-3BA1-449F-9BD3-2CEB3FD0E92F}" dt="2021-10-25T12:55:56.707" v="369" actId="1076"/>
          <ac:spMkLst>
            <pc:docMk/>
            <pc:sldMk cId="748043878" sldId="326"/>
            <ac:spMk id="18" creationId="{EA94593F-50C2-4CE7-9993-3A68ACDBE03B}"/>
          </ac:spMkLst>
        </pc:spChg>
        <pc:spChg chg="mod">
          <ac:chgData name="Bhattacharyya, Saugat" userId="d3079e99-7fd1-41a0-ae91-5192657eae6c" providerId="ADAL" clId="{C4948459-3BA1-449F-9BD3-2CEB3FD0E92F}" dt="2021-10-25T12:55:56.707" v="369" actId="1076"/>
          <ac:spMkLst>
            <pc:docMk/>
            <pc:sldMk cId="748043878" sldId="326"/>
            <ac:spMk id="19" creationId="{69FB4F82-9B4D-49D0-9E19-62B9D259E1B1}"/>
          </ac:spMkLst>
        </pc:spChg>
        <pc:spChg chg="mod">
          <ac:chgData name="Bhattacharyya, Saugat" userId="d3079e99-7fd1-41a0-ae91-5192657eae6c" providerId="ADAL" clId="{C4948459-3BA1-449F-9BD3-2CEB3FD0E92F}" dt="2021-10-25T12:55:56.707" v="369" actId="1076"/>
          <ac:spMkLst>
            <pc:docMk/>
            <pc:sldMk cId="748043878" sldId="326"/>
            <ac:spMk id="20" creationId="{7641C9FB-F843-48FD-80E3-457598EF7320}"/>
          </ac:spMkLst>
        </pc:spChg>
        <pc:spChg chg="mod">
          <ac:chgData name="Bhattacharyya, Saugat" userId="d3079e99-7fd1-41a0-ae91-5192657eae6c" providerId="ADAL" clId="{C4948459-3BA1-449F-9BD3-2CEB3FD0E92F}" dt="2021-10-25T12:55:56.707" v="369" actId="1076"/>
          <ac:spMkLst>
            <pc:docMk/>
            <pc:sldMk cId="748043878" sldId="326"/>
            <ac:spMk id="21" creationId="{0632F28B-FA78-4D3C-B2D3-4D49E1261998}"/>
          </ac:spMkLst>
        </pc:spChg>
        <pc:spChg chg="mod">
          <ac:chgData name="Bhattacharyya, Saugat" userId="d3079e99-7fd1-41a0-ae91-5192657eae6c" providerId="ADAL" clId="{C4948459-3BA1-449F-9BD3-2CEB3FD0E92F}" dt="2021-10-25T12:55:56.707" v="369" actId="1076"/>
          <ac:spMkLst>
            <pc:docMk/>
            <pc:sldMk cId="748043878" sldId="326"/>
            <ac:spMk id="22" creationId="{4D6DEFCE-5912-4EBF-80BC-D6A5B3C0C8D3}"/>
          </ac:spMkLst>
        </pc:spChg>
        <pc:spChg chg="mod">
          <ac:chgData name="Bhattacharyya, Saugat" userId="d3079e99-7fd1-41a0-ae91-5192657eae6c" providerId="ADAL" clId="{C4948459-3BA1-449F-9BD3-2CEB3FD0E92F}" dt="2021-10-25T12:55:56.707" v="369" actId="1076"/>
          <ac:spMkLst>
            <pc:docMk/>
            <pc:sldMk cId="748043878" sldId="326"/>
            <ac:spMk id="23" creationId="{2FD2D0A0-9A87-4B0E-9482-D4F83A9036D3}"/>
          </ac:spMkLst>
        </pc:spChg>
        <pc:spChg chg="mod">
          <ac:chgData name="Bhattacharyya, Saugat" userId="d3079e99-7fd1-41a0-ae91-5192657eae6c" providerId="ADAL" clId="{C4948459-3BA1-449F-9BD3-2CEB3FD0E92F}" dt="2021-10-25T12:55:56.707" v="369" actId="1076"/>
          <ac:spMkLst>
            <pc:docMk/>
            <pc:sldMk cId="748043878" sldId="326"/>
            <ac:spMk id="24" creationId="{9E62DC4F-D659-4A46-B08D-F917263D54AF}"/>
          </ac:spMkLst>
        </pc:spChg>
        <pc:spChg chg="mod">
          <ac:chgData name="Bhattacharyya, Saugat" userId="d3079e99-7fd1-41a0-ae91-5192657eae6c" providerId="ADAL" clId="{C4948459-3BA1-449F-9BD3-2CEB3FD0E92F}" dt="2021-10-25T12:55:56.707" v="369" actId="1076"/>
          <ac:spMkLst>
            <pc:docMk/>
            <pc:sldMk cId="748043878" sldId="326"/>
            <ac:spMk id="25" creationId="{02DD1C0F-8AE5-45A2-8E27-3262610C3971}"/>
          </ac:spMkLst>
        </pc:spChg>
        <pc:spChg chg="mod">
          <ac:chgData name="Bhattacharyya, Saugat" userId="d3079e99-7fd1-41a0-ae91-5192657eae6c" providerId="ADAL" clId="{C4948459-3BA1-449F-9BD3-2CEB3FD0E92F}" dt="2021-10-25T12:55:56.707" v="369" actId="1076"/>
          <ac:spMkLst>
            <pc:docMk/>
            <pc:sldMk cId="748043878" sldId="326"/>
            <ac:spMk id="26" creationId="{05F12890-1C4E-4EFD-ABB6-7CE73BC3A805}"/>
          </ac:spMkLst>
        </pc:spChg>
        <pc:spChg chg="mod">
          <ac:chgData name="Bhattacharyya, Saugat" userId="d3079e99-7fd1-41a0-ae91-5192657eae6c" providerId="ADAL" clId="{C4948459-3BA1-449F-9BD3-2CEB3FD0E92F}" dt="2021-10-25T12:55:56.707" v="369" actId="1076"/>
          <ac:spMkLst>
            <pc:docMk/>
            <pc:sldMk cId="748043878" sldId="326"/>
            <ac:spMk id="28" creationId="{E728EC92-8FB6-4459-8D65-A4D76C3BD69E}"/>
          </ac:spMkLst>
        </pc:spChg>
        <pc:spChg chg="mod">
          <ac:chgData name="Bhattacharyya, Saugat" userId="d3079e99-7fd1-41a0-ae91-5192657eae6c" providerId="ADAL" clId="{C4948459-3BA1-449F-9BD3-2CEB3FD0E92F}" dt="2021-10-25T12:55:56.707" v="369" actId="1076"/>
          <ac:spMkLst>
            <pc:docMk/>
            <pc:sldMk cId="748043878" sldId="326"/>
            <ac:spMk id="29" creationId="{CA3FD077-3322-4644-BDBE-5B22A01E6ABA}"/>
          </ac:spMkLst>
        </pc:spChg>
        <pc:spChg chg="del">
          <ac:chgData name="Bhattacharyya, Saugat" userId="d3079e99-7fd1-41a0-ae91-5192657eae6c" providerId="ADAL" clId="{C4948459-3BA1-449F-9BD3-2CEB3FD0E92F}" dt="2021-10-25T12:55:50.359" v="367" actId="478"/>
          <ac:spMkLst>
            <pc:docMk/>
            <pc:sldMk cId="748043878" sldId="326"/>
            <ac:spMk id="30" creationId="{F42D77B6-E0D1-4422-9E96-1198B5A39061}"/>
          </ac:spMkLst>
        </pc:spChg>
        <pc:spChg chg="mod">
          <ac:chgData name="Bhattacharyya, Saugat" userId="d3079e99-7fd1-41a0-ae91-5192657eae6c" providerId="ADAL" clId="{C4948459-3BA1-449F-9BD3-2CEB3FD0E92F}" dt="2021-10-25T12:55:56.707" v="369" actId="1076"/>
          <ac:spMkLst>
            <pc:docMk/>
            <pc:sldMk cId="748043878" sldId="326"/>
            <ac:spMk id="31" creationId="{047FC966-5011-4D4C-8F21-E67AE0DF8991}"/>
          </ac:spMkLst>
        </pc:spChg>
        <pc:spChg chg="mod">
          <ac:chgData name="Bhattacharyya, Saugat" userId="d3079e99-7fd1-41a0-ae91-5192657eae6c" providerId="ADAL" clId="{C4948459-3BA1-449F-9BD3-2CEB3FD0E92F}" dt="2021-10-25T12:55:56.707" v="369" actId="1076"/>
          <ac:spMkLst>
            <pc:docMk/>
            <pc:sldMk cId="748043878" sldId="326"/>
            <ac:spMk id="33" creationId="{84008BED-2753-41AF-8099-AF7D4C46572F}"/>
          </ac:spMkLst>
        </pc:spChg>
        <pc:spChg chg="mod">
          <ac:chgData name="Bhattacharyya, Saugat" userId="d3079e99-7fd1-41a0-ae91-5192657eae6c" providerId="ADAL" clId="{C4948459-3BA1-449F-9BD3-2CEB3FD0E92F}" dt="2021-10-25T12:55:56.707" v="369" actId="1076"/>
          <ac:spMkLst>
            <pc:docMk/>
            <pc:sldMk cId="748043878" sldId="326"/>
            <ac:spMk id="34" creationId="{F83C5988-2A4D-4EC7-B759-8806A0A2FDCC}"/>
          </ac:spMkLst>
        </pc:spChg>
        <pc:spChg chg="mod">
          <ac:chgData name="Bhattacharyya, Saugat" userId="d3079e99-7fd1-41a0-ae91-5192657eae6c" providerId="ADAL" clId="{C4948459-3BA1-449F-9BD3-2CEB3FD0E92F}" dt="2021-10-25T12:55:56.707" v="369" actId="1076"/>
          <ac:spMkLst>
            <pc:docMk/>
            <pc:sldMk cId="748043878" sldId="326"/>
            <ac:spMk id="35" creationId="{13EF161D-0CE3-42FB-8189-90BB8ABBA9B5}"/>
          </ac:spMkLst>
        </pc:spChg>
        <pc:spChg chg="mod">
          <ac:chgData name="Bhattacharyya, Saugat" userId="d3079e99-7fd1-41a0-ae91-5192657eae6c" providerId="ADAL" clId="{C4948459-3BA1-449F-9BD3-2CEB3FD0E92F}" dt="2021-10-25T12:55:56.707" v="369" actId="1076"/>
          <ac:spMkLst>
            <pc:docMk/>
            <pc:sldMk cId="748043878" sldId="326"/>
            <ac:spMk id="36" creationId="{641C5D79-0AAE-4B61-A528-3E9B1F534FEF}"/>
          </ac:spMkLst>
        </pc:spChg>
        <pc:grpChg chg="add mod">
          <ac:chgData name="Bhattacharyya, Saugat" userId="d3079e99-7fd1-41a0-ae91-5192657eae6c" providerId="ADAL" clId="{C4948459-3BA1-449F-9BD3-2CEB3FD0E92F}" dt="2021-10-25T12:55:56.707" v="369" actId="1076"/>
          <ac:grpSpMkLst>
            <pc:docMk/>
            <pc:sldMk cId="748043878" sldId="326"/>
            <ac:grpSpMk id="6" creationId="{5DE6A63C-5094-45BB-BE7B-14BDCDDC879F}"/>
          </ac:grpSpMkLst>
        </pc:grpChg>
        <pc:grpChg chg="mod">
          <ac:chgData name="Bhattacharyya, Saugat" userId="d3079e99-7fd1-41a0-ae91-5192657eae6c" providerId="ADAL" clId="{C4948459-3BA1-449F-9BD3-2CEB3FD0E92F}" dt="2021-10-25T12:55:56.707" v="369" actId="1076"/>
          <ac:grpSpMkLst>
            <pc:docMk/>
            <pc:sldMk cId="748043878" sldId="326"/>
            <ac:grpSpMk id="13" creationId="{441F2F44-DE51-4ACD-9607-5CB685C94369}"/>
          </ac:grpSpMkLst>
        </pc:grpChg>
        <pc:picChg chg="mod">
          <ac:chgData name="Bhattacharyya, Saugat" userId="d3079e99-7fd1-41a0-ae91-5192657eae6c" providerId="ADAL" clId="{C4948459-3BA1-449F-9BD3-2CEB3FD0E92F}" dt="2021-10-25T12:55:56.707" v="369" actId="1076"/>
          <ac:picMkLst>
            <pc:docMk/>
            <pc:sldMk cId="748043878" sldId="326"/>
            <ac:picMk id="27" creationId="{AEDFAEBC-AEDF-4EB7-8550-5F9A9A3BC5FD}"/>
          </ac:picMkLst>
        </pc:picChg>
        <pc:picChg chg="del">
          <ac:chgData name="Bhattacharyya, Saugat" userId="d3079e99-7fd1-41a0-ae91-5192657eae6c" providerId="ADAL" clId="{C4948459-3BA1-449F-9BD3-2CEB3FD0E92F}" dt="2021-10-25T12:55:50.359" v="367" actId="478"/>
          <ac:picMkLst>
            <pc:docMk/>
            <pc:sldMk cId="748043878" sldId="326"/>
            <ac:picMk id="32" creationId="{FD03E147-6689-4D1A-86D6-5664D68C5657}"/>
          </ac:picMkLst>
        </pc:picChg>
      </pc:sldChg>
      <pc:sldChg chg="addSp delSp modSp add mod">
        <pc:chgData name="Bhattacharyya, Saugat" userId="d3079e99-7fd1-41a0-ae91-5192657eae6c" providerId="ADAL" clId="{C4948459-3BA1-449F-9BD3-2CEB3FD0E92F}" dt="2021-10-25T12:57:30.472" v="383" actId="1076"/>
        <pc:sldMkLst>
          <pc:docMk/>
          <pc:sldMk cId="3404552932" sldId="327"/>
        </pc:sldMkLst>
        <pc:spChg chg="mod">
          <ac:chgData name="Bhattacharyya, Saugat" userId="d3079e99-7fd1-41a0-ae91-5192657eae6c" providerId="ADAL" clId="{C4948459-3BA1-449F-9BD3-2CEB3FD0E92F}" dt="2021-10-25T12:56:21.242" v="371"/>
          <ac:spMkLst>
            <pc:docMk/>
            <pc:sldMk cId="3404552932" sldId="327"/>
            <ac:spMk id="3" creationId="{7F6455BF-8A3B-5248-B6B1-709325A17B84}"/>
          </ac:spMkLst>
        </pc:spChg>
        <pc:spChg chg="del">
          <ac:chgData name="Bhattacharyya, Saugat" userId="d3079e99-7fd1-41a0-ae91-5192657eae6c" providerId="ADAL" clId="{C4948459-3BA1-449F-9BD3-2CEB3FD0E92F}" dt="2021-10-25T12:56:38.195" v="372" actId="478"/>
          <ac:spMkLst>
            <pc:docMk/>
            <pc:sldMk cId="3404552932" sldId="327"/>
            <ac:spMk id="5" creationId="{62CF9017-0449-4143-9CB4-A965E559E702}"/>
          </ac:spMkLst>
        </pc:spChg>
        <pc:spChg chg="add mod">
          <ac:chgData name="Bhattacharyya, Saugat" userId="d3079e99-7fd1-41a0-ae91-5192657eae6c" providerId="ADAL" clId="{C4948459-3BA1-449F-9BD3-2CEB3FD0E92F}" dt="2021-10-25T12:56:50.254" v="375" actId="255"/>
          <ac:spMkLst>
            <pc:docMk/>
            <pc:sldMk cId="3404552932" sldId="327"/>
            <ac:spMk id="37" creationId="{37595882-8AE1-41FD-8094-931A2388FCD0}"/>
          </ac:spMkLst>
        </pc:spChg>
        <pc:spChg chg="add mod">
          <ac:chgData name="Bhattacharyya, Saugat" userId="d3079e99-7fd1-41a0-ae91-5192657eae6c" providerId="ADAL" clId="{C4948459-3BA1-449F-9BD3-2CEB3FD0E92F}" dt="2021-10-25T12:56:50.254" v="375" actId="255"/>
          <ac:spMkLst>
            <pc:docMk/>
            <pc:sldMk cId="3404552932" sldId="327"/>
            <ac:spMk id="38" creationId="{52513860-11B2-4F6A-818F-41816575C19F}"/>
          </ac:spMkLst>
        </pc:spChg>
        <pc:spChg chg="add mod">
          <ac:chgData name="Bhattacharyya, Saugat" userId="d3079e99-7fd1-41a0-ae91-5192657eae6c" providerId="ADAL" clId="{C4948459-3BA1-449F-9BD3-2CEB3FD0E92F}" dt="2021-10-25T12:56:50.254" v="375" actId="255"/>
          <ac:spMkLst>
            <pc:docMk/>
            <pc:sldMk cId="3404552932" sldId="327"/>
            <ac:spMk id="39" creationId="{2F559752-84F7-466D-82CA-DF635828E365}"/>
          </ac:spMkLst>
        </pc:spChg>
        <pc:spChg chg="add mod">
          <ac:chgData name="Bhattacharyya, Saugat" userId="d3079e99-7fd1-41a0-ae91-5192657eae6c" providerId="ADAL" clId="{C4948459-3BA1-449F-9BD3-2CEB3FD0E92F}" dt="2021-10-25T12:57:30.472" v="383" actId="1076"/>
          <ac:spMkLst>
            <pc:docMk/>
            <pc:sldMk cId="3404552932" sldId="327"/>
            <ac:spMk id="42" creationId="{58DDBE5D-DBE9-47F8-A933-209FF39970B3}"/>
          </ac:spMkLst>
        </pc:spChg>
        <pc:grpChg chg="del">
          <ac:chgData name="Bhattacharyya, Saugat" userId="d3079e99-7fd1-41a0-ae91-5192657eae6c" providerId="ADAL" clId="{C4948459-3BA1-449F-9BD3-2CEB3FD0E92F}" dt="2021-10-25T12:56:38.195" v="372" actId="478"/>
          <ac:grpSpMkLst>
            <pc:docMk/>
            <pc:sldMk cId="3404552932" sldId="327"/>
            <ac:grpSpMk id="6" creationId="{5DE6A63C-5094-45BB-BE7B-14BDCDDC879F}"/>
          </ac:grpSpMkLst>
        </pc:grpChg>
        <pc:picChg chg="add mod">
          <ac:chgData name="Bhattacharyya, Saugat" userId="d3079e99-7fd1-41a0-ae91-5192657eae6c" providerId="ADAL" clId="{C4948459-3BA1-449F-9BD3-2CEB3FD0E92F}" dt="2021-10-25T12:57:15.172" v="379" actId="14100"/>
          <ac:picMkLst>
            <pc:docMk/>
            <pc:sldMk cId="3404552932" sldId="327"/>
            <ac:picMk id="40" creationId="{1806DD67-8D02-4703-8CAD-B45CE9D4EA67}"/>
          </ac:picMkLst>
        </pc:picChg>
        <pc:picChg chg="add mod">
          <ac:chgData name="Bhattacharyya, Saugat" userId="d3079e99-7fd1-41a0-ae91-5192657eae6c" providerId="ADAL" clId="{C4948459-3BA1-449F-9BD3-2CEB3FD0E92F}" dt="2021-10-25T12:57:26.087" v="382" actId="14100"/>
          <ac:picMkLst>
            <pc:docMk/>
            <pc:sldMk cId="3404552932" sldId="327"/>
            <ac:picMk id="41" creationId="{850FACC4-3EEC-4DDF-B41D-7CCD8337DA8C}"/>
          </ac:picMkLst>
        </pc:picChg>
      </pc:sldChg>
      <pc:sldChg chg="addSp delSp modSp add mod">
        <pc:chgData name="Bhattacharyya, Saugat" userId="d3079e99-7fd1-41a0-ae91-5192657eae6c" providerId="ADAL" clId="{C4948459-3BA1-449F-9BD3-2CEB3FD0E92F}" dt="2021-10-25T12:58:25.130" v="403" actId="14100"/>
        <pc:sldMkLst>
          <pc:docMk/>
          <pc:sldMk cId="2094520005" sldId="328"/>
        </pc:sldMkLst>
        <pc:spChg chg="mod">
          <ac:chgData name="Bhattacharyya, Saugat" userId="d3079e99-7fd1-41a0-ae91-5192657eae6c" providerId="ADAL" clId="{C4948459-3BA1-449F-9BD3-2CEB3FD0E92F}" dt="2021-10-25T12:57:54.629" v="398" actId="20577"/>
          <ac:spMkLst>
            <pc:docMk/>
            <pc:sldMk cId="2094520005" sldId="328"/>
            <ac:spMk id="3" creationId="{7F6455BF-8A3B-5248-B6B1-709325A17B84}"/>
          </ac:spMkLst>
        </pc:spChg>
        <pc:spChg chg="del">
          <ac:chgData name="Bhattacharyya, Saugat" userId="d3079e99-7fd1-41a0-ae91-5192657eae6c" providerId="ADAL" clId="{C4948459-3BA1-449F-9BD3-2CEB3FD0E92F}" dt="2021-10-25T12:58:10.532" v="400" actId="478"/>
          <ac:spMkLst>
            <pc:docMk/>
            <pc:sldMk cId="2094520005" sldId="328"/>
            <ac:spMk id="37" creationId="{37595882-8AE1-41FD-8094-931A2388FCD0}"/>
          </ac:spMkLst>
        </pc:spChg>
        <pc:spChg chg="del">
          <ac:chgData name="Bhattacharyya, Saugat" userId="d3079e99-7fd1-41a0-ae91-5192657eae6c" providerId="ADAL" clId="{C4948459-3BA1-449F-9BD3-2CEB3FD0E92F}" dt="2021-10-25T12:58:05.192" v="399" actId="478"/>
          <ac:spMkLst>
            <pc:docMk/>
            <pc:sldMk cId="2094520005" sldId="328"/>
            <ac:spMk id="38" creationId="{52513860-11B2-4F6A-818F-41816575C19F}"/>
          </ac:spMkLst>
        </pc:spChg>
        <pc:spChg chg="del">
          <ac:chgData name="Bhattacharyya, Saugat" userId="d3079e99-7fd1-41a0-ae91-5192657eae6c" providerId="ADAL" clId="{C4948459-3BA1-449F-9BD3-2CEB3FD0E92F}" dt="2021-10-25T12:58:05.192" v="399" actId="478"/>
          <ac:spMkLst>
            <pc:docMk/>
            <pc:sldMk cId="2094520005" sldId="328"/>
            <ac:spMk id="39" creationId="{2F559752-84F7-466D-82CA-DF635828E365}"/>
          </ac:spMkLst>
        </pc:spChg>
        <pc:spChg chg="del">
          <ac:chgData name="Bhattacharyya, Saugat" userId="d3079e99-7fd1-41a0-ae91-5192657eae6c" providerId="ADAL" clId="{C4948459-3BA1-449F-9BD3-2CEB3FD0E92F}" dt="2021-10-25T12:58:05.192" v="399" actId="478"/>
          <ac:spMkLst>
            <pc:docMk/>
            <pc:sldMk cId="2094520005" sldId="328"/>
            <ac:spMk id="42" creationId="{58DDBE5D-DBE9-47F8-A933-209FF39970B3}"/>
          </ac:spMkLst>
        </pc:spChg>
        <pc:picChg chg="add mod">
          <ac:chgData name="Bhattacharyya, Saugat" userId="d3079e99-7fd1-41a0-ae91-5192657eae6c" providerId="ADAL" clId="{C4948459-3BA1-449F-9BD3-2CEB3FD0E92F}" dt="2021-10-25T12:58:25.130" v="403" actId="14100"/>
          <ac:picMkLst>
            <pc:docMk/>
            <pc:sldMk cId="2094520005" sldId="328"/>
            <ac:picMk id="9" creationId="{88DDB931-CBB6-4268-8A38-6E974AE52068}"/>
          </ac:picMkLst>
        </pc:picChg>
        <pc:picChg chg="del">
          <ac:chgData name="Bhattacharyya, Saugat" userId="d3079e99-7fd1-41a0-ae91-5192657eae6c" providerId="ADAL" clId="{C4948459-3BA1-449F-9BD3-2CEB3FD0E92F}" dt="2021-10-25T12:58:05.192" v="399" actId="478"/>
          <ac:picMkLst>
            <pc:docMk/>
            <pc:sldMk cId="2094520005" sldId="328"/>
            <ac:picMk id="40" creationId="{1806DD67-8D02-4703-8CAD-B45CE9D4EA67}"/>
          </ac:picMkLst>
        </pc:picChg>
        <pc:picChg chg="del">
          <ac:chgData name="Bhattacharyya, Saugat" userId="d3079e99-7fd1-41a0-ae91-5192657eae6c" providerId="ADAL" clId="{C4948459-3BA1-449F-9BD3-2CEB3FD0E92F}" dt="2021-10-25T12:58:05.192" v="399" actId="478"/>
          <ac:picMkLst>
            <pc:docMk/>
            <pc:sldMk cId="2094520005" sldId="328"/>
            <ac:picMk id="41" creationId="{850FACC4-3EEC-4DDF-B41D-7CCD8337DA8C}"/>
          </ac:picMkLst>
        </pc:picChg>
      </pc:sldChg>
      <pc:sldChg chg="addSp delSp modSp add mod">
        <pc:chgData name="Bhattacharyya, Saugat" userId="d3079e99-7fd1-41a0-ae91-5192657eae6c" providerId="ADAL" clId="{C4948459-3BA1-449F-9BD3-2CEB3FD0E92F}" dt="2021-10-25T13:14:04.073" v="507" actId="1036"/>
        <pc:sldMkLst>
          <pc:docMk/>
          <pc:sldMk cId="3587754880" sldId="329"/>
        </pc:sldMkLst>
        <pc:spChg chg="mod">
          <ac:chgData name="Bhattacharyya, Saugat" userId="d3079e99-7fd1-41a0-ae91-5192657eae6c" providerId="ADAL" clId="{C4948459-3BA1-449F-9BD3-2CEB3FD0E92F}" dt="2021-10-25T12:59:53.385" v="437" actId="20577"/>
          <ac:spMkLst>
            <pc:docMk/>
            <pc:sldMk cId="3587754880" sldId="329"/>
            <ac:spMk id="3" creationId="{7F6455BF-8A3B-5248-B6B1-709325A17B84}"/>
          </ac:spMkLst>
        </pc:spChg>
        <pc:spChg chg="add del mod">
          <ac:chgData name="Bhattacharyya, Saugat" userId="d3079e99-7fd1-41a0-ae91-5192657eae6c" providerId="ADAL" clId="{C4948459-3BA1-449F-9BD3-2CEB3FD0E92F}" dt="2021-10-25T13:11:21.005" v="443" actId="478"/>
          <ac:spMkLst>
            <pc:docMk/>
            <pc:sldMk cId="3587754880" sldId="329"/>
            <ac:spMk id="4" creationId="{E90B8480-C2CA-4938-BB2A-376B78DBEBFD}"/>
          </ac:spMkLst>
        </pc:spChg>
        <pc:spChg chg="add mod">
          <ac:chgData name="Bhattacharyya, Saugat" userId="d3079e99-7fd1-41a0-ae91-5192657eae6c" providerId="ADAL" clId="{C4948459-3BA1-449F-9BD3-2CEB3FD0E92F}" dt="2021-10-25T13:13:47.860" v="502" actId="164"/>
          <ac:spMkLst>
            <pc:docMk/>
            <pc:sldMk cId="3587754880" sldId="329"/>
            <ac:spMk id="5" creationId="{91E799E6-D5F4-4481-A49F-C13F2385E956}"/>
          </ac:spMkLst>
        </pc:spChg>
        <pc:spChg chg="add del mod">
          <ac:chgData name="Bhattacharyya, Saugat" userId="d3079e99-7fd1-41a0-ae91-5192657eae6c" providerId="ADAL" clId="{C4948459-3BA1-449F-9BD3-2CEB3FD0E92F}" dt="2021-10-25T13:11:11.314" v="440" actId="478"/>
          <ac:spMkLst>
            <pc:docMk/>
            <pc:sldMk cId="3587754880" sldId="329"/>
            <ac:spMk id="6" creationId="{01EF46F8-7B61-46EF-B376-9418BDFBE6F7}"/>
          </ac:spMkLst>
        </pc:spChg>
        <pc:spChg chg="add mod">
          <ac:chgData name="Bhattacharyya, Saugat" userId="d3079e99-7fd1-41a0-ae91-5192657eae6c" providerId="ADAL" clId="{C4948459-3BA1-449F-9BD3-2CEB3FD0E92F}" dt="2021-10-25T13:13:47.860" v="502" actId="164"/>
          <ac:spMkLst>
            <pc:docMk/>
            <pc:sldMk cId="3587754880" sldId="329"/>
            <ac:spMk id="7" creationId="{662FE44E-7A8C-4BF8-980E-AED150778630}"/>
          </ac:spMkLst>
        </pc:spChg>
        <pc:spChg chg="add del mod">
          <ac:chgData name="Bhattacharyya, Saugat" userId="d3079e99-7fd1-41a0-ae91-5192657eae6c" providerId="ADAL" clId="{C4948459-3BA1-449F-9BD3-2CEB3FD0E92F}" dt="2021-10-25T13:12:45.124" v="489" actId="478"/>
          <ac:spMkLst>
            <pc:docMk/>
            <pc:sldMk cId="3587754880" sldId="329"/>
            <ac:spMk id="8" creationId="{30A4EAB5-0B04-477B-901B-3CEDBFE218C6}"/>
          </ac:spMkLst>
        </pc:spChg>
        <pc:spChg chg="add mod">
          <ac:chgData name="Bhattacharyya, Saugat" userId="d3079e99-7fd1-41a0-ae91-5192657eae6c" providerId="ADAL" clId="{C4948459-3BA1-449F-9BD3-2CEB3FD0E92F}" dt="2021-10-25T13:13:47.860" v="502" actId="164"/>
          <ac:spMkLst>
            <pc:docMk/>
            <pc:sldMk cId="3587754880" sldId="329"/>
            <ac:spMk id="10" creationId="{2CD8A819-63D4-4E01-B320-C29C067FD01F}"/>
          </ac:spMkLst>
        </pc:spChg>
        <pc:spChg chg="add del mod">
          <ac:chgData name="Bhattacharyya, Saugat" userId="d3079e99-7fd1-41a0-ae91-5192657eae6c" providerId="ADAL" clId="{C4948459-3BA1-449F-9BD3-2CEB3FD0E92F}" dt="2021-10-25T13:12:46.947" v="490" actId="478"/>
          <ac:spMkLst>
            <pc:docMk/>
            <pc:sldMk cId="3587754880" sldId="329"/>
            <ac:spMk id="11" creationId="{016FCF35-8420-4349-8AD7-2999ED712CD2}"/>
          </ac:spMkLst>
        </pc:spChg>
        <pc:spChg chg="add mod">
          <ac:chgData name="Bhattacharyya, Saugat" userId="d3079e99-7fd1-41a0-ae91-5192657eae6c" providerId="ADAL" clId="{C4948459-3BA1-449F-9BD3-2CEB3FD0E92F}" dt="2021-10-25T13:13:47.860" v="502" actId="164"/>
          <ac:spMkLst>
            <pc:docMk/>
            <pc:sldMk cId="3587754880" sldId="329"/>
            <ac:spMk id="12" creationId="{8C272062-62F9-45F1-99D1-29B27CFBB0D5}"/>
          </ac:spMkLst>
        </pc:spChg>
        <pc:spChg chg="add del mod">
          <ac:chgData name="Bhattacharyya, Saugat" userId="d3079e99-7fd1-41a0-ae91-5192657eae6c" providerId="ADAL" clId="{C4948459-3BA1-449F-9BD3-2CEB3FD0E92F}" dt="2021-10-25T13:12:48.482" v="491" actId="478"/>
          <ac:spMkLst>
            <pc:docMk/>
            <pc:sldMk cId="3587754880" sldId="329"/>
            <ac:spMk id="13" creationId="{EF870B95-A1BF-4BCD-A13D-FBD98263E7A0}"/>
          </ac:spMkLst>
        </pc:spChg>
        <pc:spChg chg="add mod">
          <ac:chgData name="Bhattacharyya, Saugat" userId="d3079e99-7fd1-41a0-ae91-5192657eae6c" providerId="ADAL" clId="{C4948459-3BA1-449F-9BD3-2CEB3FD0E92F}" dt="2021-10-25T13:13:47.860" v="502" actId="164"/>
          <ac:spMkLst>
            <pc:docMk/>
            <pc:sldMk cId="3587754880" sldId="329"/>
            <ac:spMk id="14" creationId="{0EAD0A4A-9612-486C-B4DD-17A99C883008}"/>
          </ac:spMkLst>
        </pc:spChg>
        <pc:spChg chg="add del mod">
          <ac:chgData name="Bhattacharyya, Saugat" userId="d3079e99-7fd1-41a0-ae91-5192657eae6c" providerId="ADAL" clId="{C4948459-3BA1-449F-9BD3-2CEB3FD0E92F}" dt="2021-10-25T13:12:50.067" v="492" actId="478"/>
          <ac:spMkLst>
            <pc:docMk/>
            <pc:sldMk cId="3587754880" sldId="329"/>
            <ac:spMk id="15" creationId="{737E00D4-DA98-47F6-8088-D7DE7685FCF0}"/>
          </ac:spMkLst>
        </pc:spChg>
        <pc:spChg chg="add mod">
          <ac:chgData name="Bhattacharyya, Saugat" userId="d3079e99-7fd1-41a0-ae91-5192657eae6c" providerId="ADAL" clId="{C4948459-3BA1-449F-9BD3-2CEB3FD0E92F}" dt="2021-10-25T13:13:47.860" v="502" actId="164"/>
          <ac:spMkLst>
            <pc:docMk/>
            <pc:sldMk cId="3587754880" sldId="329"/>
            <ac:spMk id="16" creationId="{3AC0BAD5-2985-4C43-A326-35CDBEB12141}"/>
          </ac:spMkLst>
        </pc:spChg>
        <pc:spChg chg="add mod">
          <ac:chgData name="Bhattacharyya, Saugat" userId="d3079e99-7fd1-41a0-ae91-5192657eae6c" providerId="ADAL" clId="{C4948459-3BA1-449F-9BD3-2CEB3FD0E92F}" dt="2021-10-25T13:13:47.860" v="502" actId="164"/>
          <ac:spMkLst>
            <pc:docMk/>
            <pc:sldMk cId="3587754880" sldId="329"/>
            <ac:spMk id="17" creationId="{65F28B84-89A3-42D1-B4D5-E8DDB03B5BDF}"/>
          </ac:spMkLst>
        </pc:spChg>
        <pc:spChg chg="add mod">
          <ac:chgData name="Bhattacharyya, Saugat" userId="d3079e99-7fd1-41a0-ae91-5192657eae6c" providerId="ADAL" clId="{C4948459-3BA1-449F-9BD3-2CEB3FD0E92F}" dt="2021-10-25T13:13:47.860" v="502" actId="164"/>
          <ac:spMkLst>
            <pc:docMk/>
            <pc:sldMk cId="3587754880" sldId="329"/>
            <ac:spMk id="18" creationId="{94187BFA-6587-417C-B277-FBDBEFBFAB04}"/>
          </ac:spMkLst>
        </pc:spChg>
        <pc:spChg chg="add mod">
          <ac:chgData name="Bhattacharyya, Saugat" userId="d3079e99-7fd1-41a0-ae91-5192657eae6c" providerId="ADAL" clId="{C4948459-3BA1-449F-9BD3-2CEB3FD0E92F}" dt="2021-10-25T13:13:47.860" v="502" actId="164"/>
          <ac:spMkLst>
            <pc:docMk/>
            <pc:sldMk cId="3587754880" sldId="329"/>
            <ac:spMk id="19" creationId="{9B606B6C-DDFB-42FC-9335-D244220CE5F2}"/>
          </ac:spMkLst>
        </pc:spChg>
        <pc:spChg chg="add del mod">
          <ac:chgData name="Bhattacharyya, Saugat" userId="d3079e99-7fd1-41a0-ae91-5192657eae6c" providerId="ADAL" clId="{C4948459-3BA1-449F-9BD3-2CEB3FD0E92F}" dt="2021-10-25T13:11:24.393" v="445" actId="478"/>
          <ac:spMkLst>
            <pc:docMk/>
            <pc:sldMk cId="3587754880" sldId="329"/>
            <ac:spMk id="20" creationId="{F37F1D13-71F2-481F-877A-9FED306514DE}"/>
          </ac:spMkLst>
        </pc:spChg>
        <pc:spChg chg="add del mod">
          <ac:chgData name="Bhattacharyya, Saugat" userId="d3079e99-7fd1-41a0-ae91-5192657eae6c" providerId="ADAL" clId="{C4948459-3BA1-449F-9BD3-2CEB3FD0E92F}" dt="2021-10-25T13:11:22.607" v="444" actId="478"/>
          <ac:spMkLst>
            <pc:docMk/>
            <pc:sldMk cId="3587754880" sldId="329"/>
            <ac:spMk id="21" creationId="{155DFD62-F9E9-429D-865D-0BFF55D570B1}"/>
          </ac:spMkLst>
        </pc:spChg>
        <pc:spChg chg="add del mod">
          <ac:chgData name="Bhattacharyya, Saugat" userId="d3079e99-7fd1-41a0-ae91-5192657eae6c" providerId="ADAL" clId="{C4948459-3BA1-449F-9BD3-2CEB3FD0E92F}" dt="2021-10-25T13:11:15.134" v="441" actId="478"/>
          <ac:spMkLst>
            <pc:docMk/>
            <pc:sldMk cId="3587754880" sldId="329"/>
            <ac:spMk id="22" creationId="{F0D9F7AB-8A4F-426B-8D6E-E472B03A9A2A}"/>
          </ac:spMkLst>
        </pc:spChg>
        <pc:spChg chg="add mod">
          <ac:chgData name="Bhattacharyya, Saugat" userId="d3079e99-7fd1-41a0-ae91-5192657eae6c" providerId="ADAL" clId="{C4948459-3BA1-449F-9BD3-2CEB3FD0E92F}" dt="2021-10-25T13:13:47.860" v="502" actId="164"/>
          <ac:spMkLst>
            <pc:docMk/>
            <pc:sldMk cId="3587754880" sldId="329"/>
            <ac:spMk id="23" creationId="{335B5E96-176D-4D91-9355-6894B048747C}"/>
          </ac:spMkLst>
        </pc:spChg>
        <pc:spChg chg="add mod">
          <ac:chgData name="Bhattacharyya, Saugat" userId="d3079e99-7fd1-41a0-ae91-5192657eae6c" providerId="ADAL" clId="{C4948459-3BA1-449F-9BD3-2CEB3FD0E92F}" dt="2021-10-25T13:13:47.860" v="502" actId="164"/>
          <ac:spMkLst>
            <pc:docMk/>
            <pc:sldMk cId="3587754880" sldId="329"/>
            <ac:spMk id="24" creationId="{5A2F66F9-A8C5-4ADD-B205-8B7F777CE737}"/>
          </ac:spMkLst>
        </pc:spChg>
        <pc:spChg chg="add mod">
          <ac:chgData name="Bhattacharyya, Saugat" userId="d3079e99-7fd1-41a0-ae91-5192657eae6c" providerId="ADAL" clId="{C4948459-3BA1-449F-9BD3-2CEB3FD0E92F}" dt="2021-10-25T13:13:47.860" v="502" actId="164"/>
          <ac:spMkLst>
            <pc:docMk/>
            <pc:sldMk cId="3587754880" sldId="329"/>
            <ac:spMk id="25" creationId="{70258075-D8F9-4B10-830C-3D7B41F25810}"/>
          </ac:spMkLst>
        </pc:spChg>
        <pc:spChg chg="add mod">
          <ac:chgData name="Bhattacharyya, Saugat" userId="d3079e99-7fd1-41a0-ae91-5192657eae6c" providerId="ADAL" clId="{C4948459-3BA1-449F-9BD3-2CEB3FD0E92F}" dt="2021-10-25T13:13:47.860" v="502" actId="164"/>
          <ac:spMkLst>
            <pc:docMk/>
            <pc:sldMk cId="3587754880" sldId="329"/>
            <ac:spMk id="26" creationId="{4DF575DC-F979-497A-9216-519AE0811FBD}"/>
          </ac:spMkLst>
        </pc:spChg>
        <pc:spChg chg="add mod">
          <ac:chgData name="Bhattacharyya, Saugat" userId="d3079e99-7fd1-41a0-ae91-5192657eae6c" providerId="ADAL" clId="{C4948459-3BA1-449F-9BD3-2CEB3FD0E92F}" dt="2021-10-25T13:13:47.860" v="502" actId="164"/>
          <ac:spMkLst>
            <pc:docMk/>
            <pc:sldMk cId="3587754880" sldId="329"/>
            <ac:spMk id="27" creationId="{6C22C7A4-B899-476C-BD14-843987E9C3B1}"/>
          </ac:spMkLst>
        </pc:spChg>
        <pc:spChg chg="add mod">
          <ac:chgData name="Bhattacharyya, Saugat" userId="d3079e99-7fd1-41a0-ae91-5192657eae6c" providerId="ADAL" clId="{C4948459-3BA1-449F-9BD3-2CEB3FD0E92F}" dt="2021-10-25T13:13:47.860" v="502" actId="164"/>
          <ac:spMkLst>
            <pc:docMk/>
            <pc:sldMk cId="3587754880" sldId="329"/>
            <ac:spMk id="28" creationId="{45510C6A-93DA-4A17-B109-63F4A939D2DE}"/>
          </ac:spMkLst>
        </pc:spChg>
        <pc:spChg chg="add mod">
          <ac:chgData name="Bhattacharyya, Saugat" userId="d3079e99-7fd1-41a0-ae91-5192657eae6c" providerId="ADAL" clId="{C4948459-3BA1-449F-9BD3-2CEB3FD0E92F}" dt="2021-10-25T13:13:47.860" v="502" actId="164"/>
          <ac:spMkLst>
            <pc:docMk/>
            <pc:sldMk cId="3587754880" sldId="329"/>
            <ac:spMk id="29" creationId="{80136FF7-E2FC-4964-A3AB-16AC49CC2684}"/>
          </ac:spMkLst>
        </pc:spChg>
        <pc:spChg chg="add mod">
          <ac:chgData name="Bhattacharyya, Saugat" userId="d3079e99-7fd1-41a0-ae91-5192657eae6c" providerId="ADAL" clId="{C4948459-3BA1-449F-9BD3-2CEB3FD0E92F}" dt="2021-10-25T13:13:47.860" v="502" actId="164"/>
          <ac:spMkLst>
            <pc:docMk/>
            <pc:sldMk cId="3587754880" sldId="329"/>
            <ac:spMk id="30" creationId="{ADC87F06-0550-4607-8ADB-FF6AF60D1DE9}"/>
          </ac:spMkLst>
        </pc:spChg>
        <pc:spChg chg="add mod">
          <ac:chgData name="Bhattacharyya, Saugat" userId="d3079e99-7fd1-41a0-ae91-5192657eae6c" providerId="ADAL" clId="{C4948459-3BA1-449F-9BD3-2CEB3FD0E92F}" dt="2021-10-25T13:13:47.860" v="502" actId="164"/>
          <ac:spMkLst>
            <pc:docMk/>
            <pc:sldMk cId="3587754880" sldId="329"/>
            <ac:spMk id="31" creationId="{1A4739A8-A4FC-4244-874A-163A0EE65A51}"/>
          </ac:spMkLst>
        </pc:spChg>
        <pc:spChg chg="add mod">
          <ac:chgData name="Bhattacharyya, Saugat" userId="d3079e99-7fd1-41a0-ae91-5192657eae6c" providerId="ADAL" clId="{C4948459-3BA1-449F-9BD3-2CEB3FD0E92F}" dt="2021-10-25T13:13:47.860" v="502" actId="164"/>
          <ac:spMkLst>
            <pc:docMk/>
            <pc:sldMk cId="3587754880" sldId="329"/>
            <ac:spMk id="32" creationId="{D242C0D4-8772-438E-BB92-6433176E6E71}"/>
          </ac:spMkLst>
        </pc:spChg>
        <pc:spChg chg="add mod">
          <ac:chgData name="Bhattacharyya, Saugat" userId="d3079e99-7fd1-41a0-ae91-5192657eae6c" providerId="ADAL" clId="{C4948459-3BA1-449F-9BD3-2CEB3FD0E92F}" dt="2021-10-25T13:13:47.860" v="502" actId="164"/>
          <ac:spMkLst>
            <pc:docMk/>
            <pc:sldMk cId="3587754880" sldId="329"/>
            <ac:spMk id="33" creationId="{E5DA0050-AD79-4DCA-946D-2ECF525F35B2}"/>
          </ac:spMkLst>
        </pc:spChg>
        <pc:spChg chg="add mod">
          <ac:chgData name="Bhattacharyya, Saugat" userId="d3079e99-7fd1-41a0-ae91-5192657eae6c" providerId="ADAL" clId="{C4948459-3BA1-449F-9BD3-2CEB3FD0E92F}" dt="2021-10-25T13:13:47.860" v="502" actId="164"/>
          <ac:spMkLst>
            <pc:docMk/>
            <pc:sldMk cId="3587754880" sldId="329"/>
            <ac:spMk id="34" creationId="{28A62575-22E8-4974-A488-807F993197E9}"/>
          </ac:spMkLst>
        </pc:spChg>
        <pc:grpChg chg="add mod">
          <ac:chgData name="Bhattacharyya, Saugat" userId="d3079e99-7fd1-41a0-ae91-5192657eae6c" providerId="ADAL" clId="{C4948459-3BA1-449F-9BD3-2CEB3FD0E92F}" dt="2021-10-25T13:14:04.073" v="507" actId="1036"/>
          <ac:grpSpMkLst>
            <pc:docMk/>
            <pc:sldMk cId="3587754880" sldId="329"/>
            <ac:grpSpMk id="2" creationId="{9E1A1460-89CF-44C0-943C-24151A15BE64}"/>
          </ac:grpSpMkLst>
        </pc:grpChg>
        <pc:picChg chg="del">
          <ac:chgData name="Bhattacharyya, Saugat" userId="d3079e99-7fd1-41a0-ae91-5192657eae6c" providerId="ADAL" clId="{C4948459-3BA1-449F-9BD3-2CEB3FD0E92F}" dt="2021-10-25T13:10:36.298" v="438" actId="478"/>
          <ac:picMkLst>
            <pc:docMk/>
            <pc:sldMk cId="3587754880" sldId="329"/>
            <ac:picMk id="9" creationId="{88DDB931-CBB6-4268-8A38-6E974AE52068}"/>
          </ac:picMkLst>
        </pc:picChg>
      </pc:sldChg>
      <pc:sldChg chg="addSp delSp modSp add mod">
        <pc:chgData name="Bhattacharyya, Saugat" userId="d3079e99-7fd1-41a0-ae91-5192657eae6c" providerId="ADAL" clId="{C4948459-3BA1-449F-9BD3-2CEB3FD0E92F}" dt="2021-10-25T13:16:12.709" v="526" actId="20577"/>
        <pc:sldMkLst>
          <pc:docMk/>
          <pc:sldMk cId="4012445624" sldId="330"/>
        </pc:sldMkLst>
        <pc:spChg chg="add mod">
          <ac:chgData name="Bhattacharyya, Saugat" userId="d3079e99-7fd1-41a0-ae91-5192657eae6c" providerId="ADAL" clId="{C4948459-3BA1-449F-9BD3-2CEB3FD0E92F}" dt="2021-10-25T13:16:12.709" v="526" actId="20577"/>
          <ac:spMkLst>
            <pc:docMk/>
            <pc:sldMk cId="4012445624" sldId="330"/>
            <ac:spMk id="35" creationId="{2038E23F-B242-4E3E-999A-4AD9F983BCCA}"/>
          </ac:spMkLst>
        </pc:spChg>
        <pc:grpChg chg="del">
          <ac:chgData name="Bhattacharyya, Saugat" userId="d3079e99-7fd1-41a0-ae91-5192657eae6c" providerId="ADAL" clId="{C4948459-3BA1-449F-9BD3-2CEB3FD0E92F}" dt="2021-10-25T13:15:05.609" v="509" actId="478"/>
          <ac:grpSpMkLst>
            <pc:docMk/>
            <pc:sldMk cId="4012445624" sldId="330"/>
            <ac:grpSpMk id="2" creationId="{9E1A1460-89CF-44C0-943C-24151A15BE64}"/>
          </ac:grpSpMkLst>
        </pc:grpChg>
      </pc:sldChg>
      <pc:sldChg chg="addSp delSp modSp add mod">
        <pc:chgData name="Bhattacharyya, Saugat" userId="d3079e99-7fd1-41a0-ae91-5192657eae6c" providerId="ADAL" clId="{C4948459-3BA1-449F-9BD3-2CEB3FD0E92F}" dt="2021-10-25T13:27:20.459" v="599" actId="20577"/>
        <pc:sldMkLst>
          <pc:docMk/>
          <pc:sldMk cId="3761736988" sldId="331"/>
        </pc:sldMkLst>
        <pc:spChg chg="mod">
          <ac:chgData name="Bhattacharyya, Saugat" userId="d3079e99-7fd1-41a0-ae91-5192657eae6c" providerId="ADAL" clId="{C4948459-3BA1-449F-9BD3-2CEB3FD0E92F}" dt="2021-10-25T13:16:40.121" v="568" actId="27636"/>
          <ac:spMkLst>
            <pc:docMk/>
            <pc:sldMk cId="3761736988" sldId="331"/>
            <ac:spMk id="3" creationId="{7F6455BF-8A3B-5248-B6B1-709325A17B84}"/>
          </ac:spMkLst>
        </pc:spChg>
        <pc:spChg chg="add mod">
          <ac:chgData name="Bhattacharyya, Saugat" userId="d3079e99-7fd1-41a0-ae91-5192657eae6c" providerId="ADAL" clId="{C4948459-3BA1-449F-9BD3-2CEB3FD0E92F}" dt="2021-10-25T13:27:05.657" v="589" actId="2711"/>
          <ac:spMkLst>
            <pc:docMk/>
            <pc:sldMk cId="3761736988" sldId="331"/>
            <ac:spMk id="4" creationId="{75C22DBE-E58B-406A-BA78-52F3E818CE57}"/>
          </ac:spMkLst>
        </pc:spChg>
        <pc:spChg chg="add mod">
          <ac:chgData name="Bhattacharyya, Saugat" userId="d3079e99-7fd1-41a0-ae91-5192657eae6c" providerId="ADAL" clId="{C4948459-3BA1-449F-9BD3-2CEB3FD0E92F}" dt="2021-10-25T13:27:20.459" v="599" actId="20577"/>
          <ac:spMkLst>
            <pc:docMk/>
            <pc:sldMk cId="3761736988" sldId="331"/>
            <ac:spMk id="5" creationId="{E76176B2-3E70-4D44-85F8-832EEB96F119}"/>
          </ac:spMkLst>
        </pc:spChg>
        <pc:spChg chg="del">
          <ac:chgData name="Bhattacharyya, Saugat" userId="d3079e99-7fd1-41a0-ae91-5192657eae6c" providerId="ADAL" clId="{C4948459-3BA1-449F-9BD3-2CEB3FD0E92F}" dt="2021-10-25T13:21:36.678" v="569" actId="478"/>
          <ac:spMkLst>
            <pc:docMk/>
            <pc:sldMk cId="3761736988" sldId="331"/>
            <ac:spMk id="35" creationId="{2038E23F-B242-4E3E-999A-4AD9F983BCCA}"/>
          </ac:spMkLst>
        </pc:spChg>
        <pc:picChg chg="mod">
          <ac:chgData name="Bhattacharyya, Saugat" userId="d3079e99-7fd1-41a0-ae91-5192657eae6c" providerId="ADAL" clId="{C4948459-3BA1-449F-9BD3-2CEB3FD0E92F}" dt="2021-10-25T13:26:51.071" v="571" actId="1076"/>
          <ac:picMkLst>
            <pc:docMk/>
            <pc:sldMk cId="3761736988" sldId="331"/>
            <ac:picMk id="2" creationId="{AB63FFD1-1517-634A-95B3-98EB5C089566}"/>
          </ac:picMkLst>
        </pc:picChg>
      </pc:sldChg>
      <pc:sldChg chg="addSp delSp modSp add mod modClrScheme chgLayout">
        <pc:chgData name="Bhattacharyya, Saugat" userId="d3079e99-7fd1-41a0-ae91-5192657eae6c" providerId="ADAL" clId="{C4948459-3BA1-449F-9BD3-2CEB3FD0E92F}" dt="2021-10-25T13:35:34.649" v="1082" actId="255"/>
        <pc:sldMkLst>
          <pc:docMk/>
          <pc:sldMk cId="724144046" sldId="332"/>
        </pc:sldMkLst>
        <pc:spChg chg="mod ord">
          <ac:chgData name="Bhattacharyya, Saugat" userId="d3079e99-7fd1-41a0-ae91-5192657eae6c" providerId="ADAL" clId="{C4948459-3BA1-449F-9BD3-2CEB3FD0E92F}" dt="2021-10-25T13:28:39.063" v="638" actId="20577"/>
          <ac:spMkLst>
            <pc:docMk/>
            <pc:sldMk cId="724144046" sldId="332"/>
            <ac:spMk id="3" creationId="{7F6455BF-8A3B-5248-B6B1-709325A17B84}"/>
          </ac:spMkLst>
        </pc:spChg>
        <pc:spChg chg="del">
          <ac:chgData name="Bhattacharyya, Saugat" userId="d3079e99-7fd1-41a0-ae91-5192657eae6c" providerId="ADAL" clId="{C4948459-3BA1-449F-9BD3-2CEB3FD0E92F}" dt="2021-10-25T13:28:36.153" v="636" actId="478"/>
          <ac:spMkLst>
            <pc:docMk/>
            <pc:sldMk cId="724144046" sldId="332"/>
            <ac:spMk id="4" creationId="{75C22DBE-E58B-406A-BA78-52F3E818CE57}"/>
          </ac:spMkLst>
        </pc:spChg>
        <pc:spChg chg="del">
          <ac:chgData name="Bhattacharyya, Saugat" userId="d3079e99-7fd1-41a0-ae91-5192657eae6c" providerId="ADAL" clId="{C4948459-3BA1-449F-9BD3-2CEB3FD0E92F}" dt="2021-10-25T13:28:33.279" v="635" actId="478"/>
          <ac:spMkLst>
            <pc:docMk/>
            <pc:sldMk cId="724144046" sldId="332"/>
            <ac:spMk id="5" creationId="{E76176B2-3E70-4D44-85F8-832EEB96F119}"/>
          </ac:spMkLst>
        </pc:spChg>
        <pc:spChg chg="add del mod ord">
          <ac:chgData name="Bhattacharyya, Saugat" userId="d3079e99-7fd1-41a0-ae91-5192657eae6c" providerId="ADAL" clId="{C4948459-3BA1-449F-9BD3-2CEB3FD0E92F}" dt="2021-10-25T13:28:14.406" v="603" actId="700"/>
          <ac:spMkLst>
            <pc:docMk/>
            <pc:sldMk cId="724144046" sldId="332"/>
            <ac:spMk id="6" creationId="{25A9BE7E-051D-4FEE-935E-ADBF4E7CAFAA}"/>
          </ac:spMkLst>
        </pc:spChg>
        <pc:spChg chg="add mod">
          <ac:chgData name="Bhattacharyya, Saugat" userId="d3079e99-7fd1-41a0-ae91-5192657eae6c" providerId="ADAL" clId="{C4948459-3BA1-449F-9BD3-2CEB3FD0E92F}" dt="2021-10-25T13:35:08.108" v="1078" actId="14100"/>
          <ac:spMkLst>
            <pc:docMk/>
            <pc:sldMk cId="724144046" sldId="332"/>
            <ac:spMk id="7" creationId="{3B7151C0-57CC-4F5B-B3D2-6E41A0A6C1CA}"/>
          </ac:spMkLst>
        </pc:spChg>
        <pc:spChg chg="add mod">
          <ac:chgData name="Bhattacharyya, Saugat" userId="d3079e99-7fd1-41a0-ae91-5192657eae6c" providerId="ADAL" clId="{C4948459-3BA1-449F-9BD3-2CEB3FD0E92F}" dt="2021-10-25T13:35:34.649" v="1082" actId="255"/>
          <ac:spMkLst>
            <pc:docMk/>
            <pc:sldMk cId="724144046" sldId="332"/>
            <ac:spMk id="10" creationId="{01017A76-A666-4B17-BA40-A274DA7E7BA9}"/>
          </ac:spMkLst>
        </pc:spChg>
        <pc:picChg chg="del">
          <ac:chgData name="Bhattacharyya, Saugat" userId="d3079e99-7fd1-41a0-ae91-5192657eae6c" providerId="ADAL" clId="{C4948459-3BA1-449F-9BD3-2CEB3FD0E92F}" dt="2021-10-25T13:28:30.253" v="634" actId="478"/>
          <ac:picMkLst>
            <pc:docMk/>
            <pc:sldMk cId="724144046" sldId="332"/>
            <ac:picMk id="2" creationId="{AB63FFD1-1517-634A-95B3-98EB5C089566}"/>
          </ac:picMkLst>
        </pc:picChg>
        <pc:picChg chg="add mod">
          <ac:chgData name="Bhattacharyya, Saugat" userId="d3079e99-7fd1-41a0-ae91-5192657eae6c" providerId="ADAL" clId="{C4948459-3BA1-449F-9BD3-2CEB3FD0E92F}" dt="2021-10-25T13:35:04.458" v="1077" actId="1076"/>
          <ac:picMkLst>
            <pc:docMk/>
            <pc:sldMk cId="724144046" sldId="332"/>
            <ac:picMk id="1026" creationId="{93EC1015-B1CB-4D78-A3FD-4977A61C3E4B}"/>
          </ac:picMkLst>
        </pc:picChg>
      </pc:sldChg>
      <pc:sldChg chg="delSp modSp add mod">
        <pc:chgData name="Bhattacharyya, Saugat" userId="d3079e99-7fd1-41a0-ae91-5192657eae6c" providerId="ADAL" clId="{C4948459-3BA1-449F-9BD3-2CEB3FD0E92F}" dt="2021-10-25T13:42:45.753" v="1593" actId="113"/>
        <pc:sldMkLst>
          <pc:docMk/>
          <pc:sldMk cId="2186839086" sldId="333"/>
        </pc:sldMkLst>
        <pc:spChg chg="mod">
          <ac:chgData name="Bhattacharyya, Saugat" userId="d3079e99-7fd1-41a0-ae91-5192657eae6c" providerId="ADAL" clId="{C4948459-3BA1-449F-9BD3-2CEB3FD0E92F}" dt="2021-10-25T13:42:45.753" v="1593" actId="113"/>
          <ac:spMkLst>
            <pc:docMk/>
            <pc:sldMk cId="2186839086" sldId="333"/>
            <ac:spMk id="7" creationId="{3B7151C0-57CC-4F5B-B3D2-6E41A0A6C1CA}"/>
          </ac:spMkLst>
        </pc:spChg>
        <pc:spChg chg="del">
          <ac:chgData name="Bhattacharyya, Saugat" userId="d3079e99-7fd1-41a0-ae91-5192657eae6c" providerId="ADAL" clId="{C4948459-3BA1-449F-9BD3-2CEB3FD0E92F}" dt="2021-10-25T13:36:41.115" v="1119" actId="478"/>
          <ac:spMkLst>
            <pc:docMk/>
            <pc:sldMk cId="2186839086" sldId="333"/>
            <ac:spMk id="10" creationId="{01017A76-A666-4B17-BA40-A274DA7E7BA9}"/>
          </ac:spMkLst>
        </pc:spChg>
        <pc:picChg chg="del">
          <ac:chgData name="Bhattacharyya, Saugat" userId="d3079e99-7fd1-41a0-ae91-5192657eae6c" providerId="ADAL" clId="{C4948459-3BA1-449F-9BD3-2CEB3FD0E92F}" dt="2021-10-25T13:36:36.980" v="1118" actId="478"/>
          <ac:picMkLst>
            <pc:docMk/>
            <pc:sldMk cId="2186839086" sldId="333"/>
            <ac:picMk id="1026" creationId="{93EC1015-B1CB-4D78-A3FD-4977A61C3E4B}"/>
          </ac:picMkLst>
        </pc:picChg>
      </pc:sldChg>
      <pc:sldChg chg="modSp add mod">
        <pc:chgData name="Bhattacharyya, Saugat" userId="d3079e99-7fd1-41a0-ae91-5192657eae6c" providerId="ADAL" clId="{C4948459-3BA1-449F-9BD3-2CEB3FD0E92F}" dt="2021-10-25T13:44:52.139" v="1664" actId="948"/>
        <pc:sldMkLst>
          <pc:docMk/>
          <pc:sldMk cId="1700658501" sldId="334"/>
        </pc:sldMkLst>
        <pc:spChg chg="mod">
          <ac:chgData name="Bhattacharyya, Saugat" userId="d3079e99-7fd1-41a0-ae91-5192657eae6c" providerId="ADAL" clId="{C4948459-3BA1-449F-9BD3-2CEB3FD0E92F}" dt="2021-10-25T13:43:46.925" v="1631" actId="20577"/>
          <ac:spMkLst>
            <pc:docMk/>
            <pc:sldMk cId="1700658501" sldId="334"/>
            <ac:spMk id="3" creationId="{7F6455BF-8A3B-5248-B6B1-709325A17B84}"/>
          </ac:spMkLst>
        </pc:spChg>
        <pc:spChg chg="mod">
          <ac:chgData name="Bhattacharyya, Saugat" userId="d3079e99-7fd1-41a0-ae91-5192657eae6c" providerId="ADAL" clId="{C4948459-3BA1-449F-9BD3-2CEB3FD0E92F}" dt="2021-10-25T13:44:52.139" v="1664" actId="948"/>
          <ac:spMkLst>
            <pc:docMk/>
            <pc:sldMk cId="1700658501" sldId="334"/>
            <ac:spMk id="7" creationId="{3B7151C0-57CC-4F5B-B3D2-6E41A0A6C1CA}"/>
          </ac:spMkLst>
        </pc:spChg>
      </pc:sldChg>
      <pc:sldChg chg="addSp modSp add mod">
        <pc:chgData name="Bhattacharyya, Saugat" userId="d3079e99-7fd1-41a0-ae91-5192657eae6c" providerId="ADAL" clId="{C4948459-3BA1-449F-9BD3-2CEB3FD0E92F}" dt="2021-10-25T14:03:10.977" v="2457" actId="14100"/>
        <pc:sldMkLst>
          <pc:docMk/>
          <pc:sldMk cId="1569319114" sldId="335"/>
        </pc:sldMkLst>
        <pc:spChg chg="mod">
          <ac:chgData name="Bhattacharyya, Saugat" userId="d3079e99-7fd1-41a0-ae91-5192657eae6c" providerId="ADAL" clId="{C4948459-3BA1-449F-9BD3-2CEB3FD0E92F}" dt="2021-10-25T13:50:14.968" v="1987" actId="20577"/>
          <ac:spMkLst>
            <pc:docMk/>
            <pc:sldMk cId="1569319114" sldId="335"/>
            <ac:spMk id="3" creationId="{7F6455BF-8A3B-5248-B6B1-709325A17B84}"/>
          </ac:spMkLst>
        </pc:spChg>
        <pc:spChg chg="mod">
          <ac:chgData name="Bhattacharyya, Saugat" userId="d3079e99-7fd1-41a0-ae91-5192657eae6c" providerId="ADAL" clId="{C4948459-3BA1-449F-9BD3-2CEB3FD0E92F}" dt="2021-10-25T14:00:57.214" v="2448" actId="20577"/>
          <ac:spMkLst>
            <pc:docMk/>
            <pc:sldMk cId="1569319114" sldId="335"/>
            <ac:spMk id="7" creationId="{3B7151C0-57CC-4F5B-B3D2-6E41A0A6C1CA}"/>
          </ac:spMkLst>
        </pc:spChg>
        <pc:picChg chg="add mod">
          <ac:chgData name="Bhattacharyya, Saugat" userId="d3079e99-7fd1-41a0-ae91-5192657eae6c" providerId="ADAL" clId="{C4948459-3BA1-449F-9BD3-2CEB3FD0E92F}" dt="2021-10-25T14:03:10.977" v="2457" actId="14100"/>
          <ac:picMkLst>
            <pc:docMk/>
            <pc:sldMk cId="1569319114" sldId="335"/>
            <ac:picMk id="4" creationId="{ACAA23A6-AC7E-4406-B5B2-FC82C4E2017F}"/>
          </ac:picMkLst>
        </pc:picChg>
        <pc:picChg chg="add mod">
          <ac:chgData name="Bhattacharyya, Saugat" userId="d3079e99-7fd1-41a0-ae91-5192657eae6c" providerId="ADAL" clId="{C4948459-3BA1-449F-9BD3-2CEB3FD0E92F}" dt="2021-10-25T14:03:06.340" v="2456" actId="1076"/>
          <ac:picMkLst>
            <pc:docMk/>
            <pc:sldMk cId="1569319114" sldId="335"/>
            <ac:picMk id="5" creationId="{718B0C73-C587-45F5-9A4D-AE551E3C7416}"/>
          </ac:picMkLst>
        </pc:picChg>
      </pc:sldChg>
      <pc:sldChg chg="add ord">
        <pc:chgData name="Bhattacharyya, Saugat" userId="d3079e99-7fd1-41a0-ae91-5192657eae6c" providerId="ADAL" clId="{C4948459-3BA1-449F-9BD3-2CEB3FD0E92F}" dt="2021-10-25T13:50:27.532" v="1989"/>
        <pc:sldMkLst>
          <pc:docMk/>
          <pc:sldMk cId="2227477542" sldId="336"/>
        </pc:sldMkLst>
      </pc:sldChg>
      <pc:sldChg chg="add">
        <pc:chgData name="Bhattacharyya, Saugat" userId="d3079e99-7fd1-41a0-ae91-5192657eae6c" providerId="ADAL" clId="{C4948459-3BA1-449F-9BD3-2CEB3FD0E92F}" dt="2021-10-25T14:03:18.773" v="2458" actId="2890"/>
        <pc:sldMkLst>
          <pc:docMk/>
          <pc:sldMk cId="3424050683" sldId="337"/>
        </pc:sldMkLst>
      </pc:sldChg>
      <pc:sldChg chg="addSp delSp modSp add mod">
        <pc:chgData name="Bhattacharyya, Saugat" userId="d3079e99-7fd1-41a0-ae91-5192657eae6c" providerId="ADAL" clId="{C4948459-3BA1-449F-9BD3-2CEB3FD0E92F}" dt="2021-10-25T14:08:17.186" v="2490" actId="1076"/>
        <pc:sldMkLst>
          <pc:docMk/>
          <pc:sldMk cId="1855483024" sldId="338"/>
        </pc:sldMkLst>
        <pc:spChg chg="mod">
          <ac:chgData name="Bhattacharyya, Saugat" userId="d3079e99-7fd1-41a0-ae91-5192657eae6c" providerId="ADAL" clId="{C4948459-3BA1-449F-9BD3-2CEB3FD0E92F}" dt="2021-10-25T14:06:52.894" v="2488" actId="20577"/>
          <ac:spMkLst>
            <pc:docMk/>
            <pc:sldMk cId="1855483024" sldId="338"/>
            <ac:spMk id="3" creationId="{7F6455BF-8A3B-5248-B6B1-709325A17B84}"/>
          </ac:spMkLst>
        </pc:spChg>
        <pc:spChg chg="del">
          <ac:chgData name="Bhattacharyya, Saugat" userId="d3079e99-7fd1-41a0-ae91-5192657eae6c" providerId="ADAL" clId="{C4948459-3BA1-449F-9BD3-2CEB3FD0E92F}" dt="2021-10-25T14:04:59.431" v="2479" actId="478"/>
          <ac:spMkLst>
            <pc:docMk/>
            <pc:sldMk cId="1855483024" sldId="338"/>
            <ac:spMk id="7" creationId="{3B7151C0-57CC-4F5B-B3D2-6E41A0A6C1CA}"/>
          </ac:spMkLst>
        </pc:spChg>
        <pc:picChg chg="del">
          <ac:chgData name="Bhattacharyya, Saugat" userId="d3079e99-7fd1-41a0-ae91-5192657eae6c" providerId="ADAL" clId="{C4948459-3BA1-449F-9BD3-2CEB3FD0E92F}" dt="2021-10-25T14:05:04.259" v="2480" actId="478"/>
          <ac:picMkLst>
            <pc:docMk/>
            <pc:sldMk cId="1855483024" sldId="338"/>
            <ac:picMk id="4" creationId="{ACAA23A6-AC7E-4406-B5B2-FC82C4E2017F}"/>
          </ac:picMkLst>
        </pc:picChg>
        <pc:picChg chg="del">
          <ac:chgData name="Bhattacharyya, Saugat" userId="d3079e99-7fd1-41a0-ae91-5192657eae6c" providerId="ADAL" clId="{C4948459-3BA1-449F-9BD3-2CEB3FD0E92F}" dt="2021-10-25T14:05:04.259" v="2480" actId="478"/>
          <ac:picMkLst>
            <pc:docMk/>
            <pc:sldMk cId="1855483024" sldId="338"/>
            <ac:picMk id="5" creationId="{718B0C73-C587-45F5-9A4D-AE551E3C7416}"/>
          </ac:picMkLst>
        </pc:picChg>
        <pc:picChg chg="add mod">
          <ac:chgData name="Bhattacharyya, Saugat" userId="d3079e99-7fd1-41a0-ae91-5192657eae6c" providerId="ADAL" clId="{C4948459-3BA1-449F-9BD3-2CEB3FD0E92F}" dt="2021-10-25T14:08:17.186" v="2490" actId="1076"/>
          <ac:picMkLst>
            <pc:docMk/>
            <pc:sldMk cId="1855483024" sldId="338"/>
            <ac:picMk id="6" creationId="{96B40BD1-0E29-4536-93F6-F1F216CBECF0}"/>
          </ac:picMkLst>
        </pc:picChg>
      </pc:sldChg>
      <pc:sldChg chg="addSp delSp modSp add mod">
        <pc:chgData name="Bhattacharyya, Saugat" userId="d3079e99-7fd1-41a0-ae91-5192657eae6c" providerId="ADAL" clId="{C4948459-3BA1-449F-9BD3-2CEB3FD0E92F}" dt="2021-10-25T14:34:46.140" v="2782" actId="255"/>
        <pc:sldMkLst>
          <pc:docMk/>
          <pc:sldMk cId="2173623039" sldId="339"/>
        </pc:sldMkLst>
        <pc:spChg chg="mod">
          <ac:chgData name="Bhattacharyya, Saugat" userId="d3079e99-7fd1-41a0-ae91-5192657eae6c" providerId="ADAL" clId="{C4948459-3BA1-449F-9BD3-2CEB3FD0E92F}" dt="2021-10-25T14:31:57.255" v="2710" actId="27636"/>
          <ac:spMkLst>
            <pc:docMk/>
            <pc:sldMk cId="2173623039" sldId="339"/>
            <ac:spMk id="3" creationId="{7F6455BF-8A3B-5248-B6B1-709325A17B84}"/>
          </ac:spMkLst>
        </pc:spChg>
        <pc:spChg chg="add del mod">
          <ac:chgData name="Bhattacharyya, Saugat" userId="d3079e99-7fd1-41a0-ae91-5192657eae6c" providerId="ADAL" clId="{C4948459-3BA1-449F-9BD3-2CEB3FD0E92F}" dt="2021-10-25T14:32:02.647" v="2712" actId="478"/>
          <ac:spMkLst>
            <pc:docMk/>
            <pc:sldMk cId="2173623039" sldId="339"/>
            <ac:spMk id="7" creationId="{B1B8C26F-2231-440A-BAD4-F0BA69DC5C16}"/>
          </ac:spMkLst>
        </pc:spChg>
        <pc:spChg chg="add mod">
          <ac:chgData name="Bhattacharyya, Saugat" userId="d3079e99-7fd1-41a0-ae91-5192657eae6c" providerId="ADAL" clId="{C4948459-3BA1-449F-9BD3-2CEB3FD0E92F}" dt="2021-10-25T14:33:05.085" v="2720" actId="12"/>
          <ac:spMkLst>
            <pc:docMk/>
            <pc:sldMk cId="2173623039" sldId="339"/>
            <ac:spMk id="8" creationId="{1AE2F12C-8780-4CAA-A6E2-C93668D65D8D}"/>
          </ac:spMkLst>
        </pc:spChg>
        <pc:spChg chg="add mod">
          <ac:chgData name="Bhattacharyya, Saugat" userId="d3079e99-7fd1-41a0-ae91-5192657eae6c" providerId="ADAL" clId="{C4948459-3BA1-449F-9BD3-2CEB3FD0E92F}" dt="2021-10-25T14:34:46.140" v="2782" actId="255"/>
          <ac:spMkLst>
            <pc:docMk/>
            <pc:sldMk cId="2173623039" sldId="339"/>
            <ac:spMk id="9" creationId="{298C7A69-BA7E-4C76-B74A-B3C8339CD24A}"/>
          </ac:spMkLst>
        </pc:spChg>
        <pc:picChg chg="add del mod">
          <ac:chgData name="Bhattacharyya, Saugat" userId="d3079e99-7fd1-41a0-ae91-5192657eae6c" providerId="ADAL" clId="{C4948459-3BA1-449F-9BD3-2CEB3FD0E92F}" dt="2021-10-25T14:31:59.674" v="2711" actId="478"/>
          <ac:picMkLst>
            <pc:docMk/>
            <pc:sldMk cId="2173623039" sldId="339"/>
            <ac:picMk id="4" creationId="{92D09614-83AE-448E-8A10-14434CEA079B}"/>
          </ac:picMkLst>
        </pc:picChg>
        <pc:picChg chg="del">
          <ac:chgData name="Bhattacharyya, Saugat" userId="d3079e99-7fd1-41a0-ae91-5192657eae6c" providerId="ADAL" clId="{C4948459-3BA1-449F-9BD3-2CEB3FD0E92F}" dt="2021-10-25T14:08:51.938" v="2504" actId="478"/>
          <ac:picMkLst>
            <pc:docMk/>
            <pc:sldMk cId="2173623039" sldId="339"/>
            <ac:picMk id="6" creationId="{96B40BD1-0E29-4536-93F6-F1F216CBECF0}"/>
          </ac:picMkLst>
        </pc:picChg>
        <pc:picChg chg="add mod">
          <ac:chgData name="Bhattacharyya, Saugat" userId="d3079e99-7fd1-41a0-ae91-5192657eae6c" providerId="ADAL" clId="{C4948459-3BA1-449F-9BD3-2CEB3FD0E92F}" dt="2021-10-25T14:34:00.194" v="2724" actId="14100"/>
          <ac:picMkLst>
            <pc:docMk/>
            <pc:sldMk cId="2173623039" sldId="339"/>
            <ac:picMk id="3074" creationId="{19127ECE-7361-4F78-8FA9-172953B6AD5D}"/>
          </ac:picMkLst>
        </pc:picChg>
      </pc:sldChg>
      <pc:sldChg chg="addSp delSp modSp add mod">
        <pc:chgData name="Bhattacharyya, Saugat" userId="d3079e99-7fd1-41a0-ae91-5192657eae6c" providerId="ADAL" clId="{C4948459-3BA1-449F-9BD3-2CEB3FD0E92F}" dt="2021-10-25T14:29:20.590" v="2668" actId="20577"/>
        <pc:sldMkLst>
          <pc:docMk/>
          <pc:sldMk cId="3665707164" sldId="340"/>
        </pc:sldMkLst>
        <pc:spChg chg="add mod">
          <ac:chgData name="Bhattacharyya, Saugat" userId="d3079e99-7fd1-41a0-ae91-5192657eae6c" providerId="ADAL" clId="{C4948459-3BA1-449F-9BD3-2CEB3FD0E92F}" dt="2021-10-25T14:25:19.284" v="2610" actId="1076"/>
          <ac:spMkLst>
            <pc:docMk/>
            <pc:sldMk cId="3665707164" sldId="340"/>
            <ac:spMk id="2" creationId="{9E28CA49-AFD5-4FE8-A5CF-9D4EA576714A}"/>
          </ac:spMkLst>
        </pc:spChg>
        <pc:spChg chg="mod">
          <ac:chgData name="Bhattacharyya, Saugat" userId="d3079e99-7fd1-41a0-ae91-5192657eae6c" providerId="ADAL" clId="{C4948459-3BA1-449F-9BD3-2CEB3FD0E92F}" dt="2021-10-25T14:21:59.833" v="2518" actId="20577"/>
          <ac:spMkLst>
            <pc:docMk/>
            <pc:sldMk cId="3665707164" sldId="340"/>
            <ac:spMk id="3" creationId="{7F6455BF-8A3B-5248-B6B1-709325A17B84}"/>
          </ac:spMkLst>
        </pc:spChg>
        <pc:spChg chg="add del mod">
          <ac:chgData name="Bhattacharyya, Saugat" userId="d3079e99-7fd1-41a0-ae91-5192657eae6c" providerId="ADAL" clId="{C4948459-3BA1-449F-9BD3-2CEB3FD0E92F}" dt="2021-10-25T14:26:34.138" v="2648"/>
          <ac:spMkLst>
            <pc:docMk/>
            <pc:sldMk cId="3665707164" sldId="340"/>
            <ac:spMk id="6" creationId="{96977980-4487-44B6-98A0-582D6E27D1AB}"/>
          </ac:spMkLst>
        </pc:spChg>
        <pc:spChg chg="mod">
          <ac:chgData name="Bhattacharyya, Saugat" userId="d3079e99-7fd1-41a0-ae91-5192657eae6c" providerId="ADAL" clId="{C4948459-3BA1-449F-9BD3-2CEB3FD0E92F}" dt="2021-10-25T14:29:20.590" v="2668" actId="20577"/>
          <ac:spMkLst>
            <pc:docMk/>
            <pc:sldMk cId="3665707164" sldId="340"/>
            <ac:spMk id="7" creationId="{3B7151C0-57CC-4F5B-B3D2-6E41A0A6C1CA}"/>
          </ac:spMkLst>
        </pc:spChg>
        <pc:spChg chg="add mod">
          <ac:chgData name="Bhattacharyya, Saugat" userId="d3079e99-7fd1-41a0-ae91-5192657eae6c" providerId="ADAL" clId="{C4948459-3BA1-449F-9BD3-2CEB3FD0E92F}" dt="2021-10-25T14:26:44.381" v="2660" actId="20577"/>
          <ac:spMkLst>
            <pc:docMk/>
            <pc:sldMk cId="3665707164" sldId="340"/>
            <ac:spMk id="8" creationId="{5B873DA3-1E4D-4A34-82DB-F1CDAD72BDC5}"/>
          </ac:spMkLst>
        </pc:spChg>
        <pc:picChg chg="del">
          <ac:chgData name="Bhattacharyya, Saugat" userId="d3079e99-7fd1-41a0-ae91-5192657eae6c" providerId="ADAL" clId="{C4948459-3BA1-449F-9BD3-2CEB3FD0E92F}" dt="2021-10-25T14:22:02.362" v="2519" actId="478"/>
          <ac:picMkLst>
            <pc:docMk/>
            <pc:sldMk cId="3665707164" sldId="340"/>
            <ac:picMk id="4" creationId="{ACAA23A6-AC7E-4406-B5B2-FC82C4E2017F}"/>
          </ac:picMkLst>
        </pc:picChg>
        <pc:picChg chg="del">
          <ac:chgData name="Bhattacharyya, Saugat" userId="d3079e99-7fd1-41a0-ae91-5192657eae6c" providerId="ADAL" clId="{C4948459-3BA1-449F-9BD3-2CEB3FD0E92F}" dt="2021-10-25T14:22:03.831" v="2520" actId="478"/>
          <ac:picMkLst>
            <pc:docMk/>
            <pc:sldMk cId="3665707164" sldId="340"/>
            <ac:picMk id="5" creationId="{718B0C73-C587-45F5-9A4D-AE551E3C7416}"/>
          </ac:picMkLst>
        </pc:picChg>
        <pc:picChg chg="add mod">
          <ac:chgData name="Bhattacharyya, Saugat" userId="d3079e99-7fd1-41a0-ae91-5192657eae6c" providerId="ADAL" clId="{C4948459-3BA1-449F-9BD3-2CEB3FD0E92F}" dt="2021-10-25T14:25:22.496" v="2611" actId="1076"/>
          <ac:picMkLst>
            <pc:docMk/>
            <pc:sldMk cId="3665707164" sldId="340"/>
            <ac:picMk id="2050" creationId="{31E4137B-E8C4-481A-9AF5-9D08B80EA824}"/>
          </ac:picMkLst>
        </pc:picChg>
        <pc:picChg chg="add mod">
          <ac:chgData name="Bhattacharyya, Saugat" userId="d3079e99-7fd1-41a0-ae91-5192657eae6c" providerId="ADAL" clId="{C4948459-3BA1-449F-9BD3-2CEB3FD0E92F}" dt="2021-10-25T14:25:52.184" v="2617" actId="1076"/>
          <ac:picMkLst>
            <pc:docMk/>
            <pc:sldMk cId="3665707164" sldId="340"/>
            <ac:picMk id="2052" creationId="{4B28D63A-6CE3-4D2C-A92D-EA6B14587D0D}"/>
          </ac:picMkLst>
        </pc:picChg>
        <pc:picChg chg="add mod">
          <ac:chgData name="Bhattacharyya, Saugat" userId="d3079e99-7fd1-41a0-ae91-5192657eae6c" providerId="ADAL" clId="{C4948459-3BA1-449F-9BD3-2CEB3FD0E92F}" dt="2021-10-25T14:26:53.835" v="2662" actId="1076"/>
          <ac:picMkLst>
            <pc:docMk/>
            <pc:sldMk cId="3665707164" sldId="340"/>
            <ac:picMk id="2054" creationId="{1C4F475F-53D9-4646-9137-987E3C7CC039}"/>
          </ac:picMkLst>
        </pc:picChg>
      </pc:sldChg>
      <pc:sldChg chg="addSp delSp modSp add mod">
        <pc:chgData name="Bhattacharyya, Saugat" userId="d3079e99-7fd1-41a0-ae91-5192657eae6c" providerId="ADAL" clId="{C4948459-3BA1-449F-9BD3-2CEB3FD0E92F}" dt="2021-10-25T14:37:03.315" v="2810" actId="1076"/>
        <pc:sldMkLst>
          <pc:docMk/>
          <pc:sldMk cId="629205600" sldId="341"/>
        </pc:sldMkLst>
        <pc:spChg chg="mod">
          <ac:chgData name="Bhattacharyya, Saugat" userId="d3079e99-7fd1-41a0-ae91-5192657eae6c" providerId="ADAL" clId="{C4948459-3BA1-449F-9BD3-2CEB3FD0E92F}" dt="2021-10-25T14:35:41.791" v="2799" actId="20577"/>
          <ac:spMkLst>
            <pc:docMk/>
            <pc:sldMk cId="629205600" sldId="341"/>
            <ac:spMk id="3" creationId="{7F6455BF-8A3B-5248-B6B1-709325A17B84}"/>
          </ac:spMkLst>
        </pc:spChg>
        <pc:spChg chg="add mod">
          <ac:chgData name="Bhattacharyya, Saugat" userId="d3079e99-7fd1-41a0-ae91-5192657eae6c" providerId="ADAL" clId="{C4948459-3BA1-449F-9BD3-2CEB3FD0E92F}" dt="2021-10-25T14:36:58.066" v="2808" actId="1076"/>
          <ac:spMkLst>
            <pc:docMk/>
            <pc:sldMk cId="629205600" sldId="341"/>
            <ac:spMk id="6" creationId="{6113DAE0-2A70-408C-8C9F-9929015049EA}"/>
          </ac:spMkLst>
        </pc:spChg>
        <pc:spChg chg="del">
          <ac:chgData name="Bhattacharyya, Saugat" userId="d3079e99-7fd1-41a0-ae91-5192657eae6c" providerId="ADAL" clId="{C4948459-3BA1-449F-9BD3-2CEB3FD0E92F}" dt="2021-10-25T14:36:26.771" v="2802" actId="478"/>
          <ac:spMkLst>
            <pc:docMk/>
            <pc:sldMk cId="629205600" sldId="341"/>
            <ac:spMk id="8" creationId="{1AE2F12C-8780-4CAA-A6E2-C93668D65D8D}"/>
          </ac:spMkLst>
        </pc:spChg>
        <pc:spChg chg="del">
          <ac:chgData name="Bhattacharyya, Saugat" userId="d3079e99-7fd1-41a0-ae91-5192657eae6c" providerId="ADAL" clId="{C4948459-3BA1-449F-9BD3-2CEB3FD0E92F}" dt="2021-10-25T14:36:23.086" v="2801" actId="478"/>
          <ac:spMkLst>
            <pc:docMk/>
            <pc:sldMk cId="629205600" sldId="341"/>
            <ac:spMk id="9" creationId="{298C7A69-BA7E-4C76-B74A-B3C8339CD24A}"/>
          </ac:spMkLst>
        </pc:spChg>
        <pc:picChg chg="add mod">
          <ac:chgData name="Bhattacharyya, Saugat" userId="d3079e99-7fd1-41a0-ae91-5192657eae6c" providerId="ADAL" clId="{C4948459-3BA1-449F-9BD3-2CEB3FD0E92F}" dt="2021-10-25T14:37:03.315" v="2810" actId="1076"/>
          <ac:picMkLst>
            <pc:docMk/>
            <pc:sldMk cId="629205600" sldId="341"/>
            <ac:picMk id="7" creationId="{646B34C7-0332-493E-A4A1-AA1FDD3EA320}"/>
          </ac:picMkLst>
        </pc:picChg>
        <pc:picChg chg="del">
          <ac:chgData name="Bhattacharyya, Saugat" userId="d3079e99-7fd1-41a0-ae91-5192657eae6c" providerId="ADAL" clId="{C4948459-3BA1-449F-9BD3-2CEB3FD0E92F}" dt="2021-10-25T14:36:20.046" v="2800" actId="478"/>
          <ac:picMkLst>
            <pc:docMk/>
            <pc:sldMk cId="629205600" sldId="341"/>
            <ac:picMk id="3074" creationId="{19127ECE-7361-4F78-8FA9-172953B6AD5D}"/>
          </ac:picMkLst>
        </pc:picChg>
      </pc:sldChg>
      <pc:sldChg chg="addSp delSp modSp add mod">
        <pc:chgData name="Bhattacharyya, Saugat" userId="d3079e99-7fd1-41a0-ae91-5192657eae6c" providerId="ADAL" clId="{C4948459-3BA1-449F-9BD3-2CEB3FD0E92F}" dt="2021-10-25T14:47:16.517" v="2876" actId="255"/>
        <pc:sldMkLst>
          <pc:docMk/>
          <pc:sldMk cId="2393667626" sldId="342"/>
        </pc:sldMkLst>
        <pc:spChg chg="mod">
          <ac:chgData name="Bhattacharyya, Saugat" userId="d3079e99-7fd1-41a0-ae91-5192657eae6c" providerId="ADAL" clId="{C4948459-3BA1-449F-9BD3-2CEB3FD0E92F}" dt="2021-10-25T14:45:29.289" v="2844" actId="20577"/>
          <ac:spMkLst>
            <pc:docMk/>
            <pc:sldMk cId="2393667626" sldId="342"/>
            <ac:spMk id="3" creationId="{7F6455BF-8A3B-5248-B6B1-709325A17B84}"/>
          </ac:spMkLst>
        </pc:spChg>
        <pc:spChg chg="del">
          <ac:chgData name="Bhattacharyya, Saugat" userId="d3079e99-7fd1-41a0-ae91-5192657eae6c" providerId="ADAL" clId="{C4948459-3BA1-449F-9BD3-2CEB3FD0E92F}" dt="2021-10-25T14:44:30.876" v="2835" actId="478"/>
          <ac:spMkLst>
            <pc:docMk/>
            <pc:sldMk cId="2393667626" sldId="342"/>
            <ac:spMk id="6" creationId="{6113DAE0-2A70-408C-8C9F-9929015049EA}"/>
          </ac:spMkLst>
        </pc:spChg>
        <pc:spChg chg="add del mod">
          <ac:chgData name="Bhattacharyya, Saugat" userId="d3079e99-7fd1-41a0-ae91-5192657eae6c" providerId="ADAL" clId="{C4948459-3BA1-449F-9BD3-2CEB3FD0E92F}" dt="2021-10-25T14:46:04.836" v="2861" actId="478"/>
          <ac:spMkLst>
            <pc:docMk/>
            <pc:sldMk cId="2393667626" sldId="342"/>
            <ac:spMk id="8" creationId="{0C80578D-FB72-49AC-AB14-E222600BF02F}"/>
          </ac:spMkLst>
        </pc:spChg>
        <pc:spChg chg="add mod">
          <ac:chgData name="Bhattacharyya, Saugat" userId="d3079e99-7fd1-41a0-ae91-5192657eae6c" providerId="ADAL" clId="{C4948459-3BA1-449F-9BD3-2CEB3FD0E92F}" dt="2021-10-25T14:47:16.517" v="2876" actId="255"/>
          <ac:spMkLst>
            <pc:docMk/>
            <pc:sldMk cId="2393667626" sldId="342"/>
            <ac:spMk id="9" creationId="{D93540C4-A49A-4539-9003-571C356F734E}"/>
          </ac:spMkLst>
        </pc:spChg>
        <pc:picChg chg="del">
          <ac:chgData name="Bhattacharyya, Saugat" userId="d3079e99-7fd1-41a0-ae91-5192657eae6c" providerId="ADAL" clId="{C4948459-3BA1-449F-9BD3-2CEB3FD0E92F}" dt="2021-10-25T14:44:28.063" v="2834" actId="478"/>
          <ac:picMkLst>
            <pc:docMk/>
            <pc:sldMk cId="2393667626" sldId="342"/>
            <ac:picMk id="7" creationId="{646B34C7-0332-493E-A4A1-AA1FDD3EA320}"/>
          </ac:picMkLst>
        </pc:picChg>
      </pc:sldChg>
      <pc:sldChg chg="delSp modSp add mod">
        <pc:chgData name="Bhattacharyya, Saugat" userId="d3079e99-7fd1-41a0-ae91-5192657eae6c" providerId="ADAL" clId="{C4948459-3BA1-449F-9BD3-2CEB3FD0E92F}" dt="2021-10-25T14:52:04.625" v="2941"/>
        <pc:sldMkLst>
          <pc:docMk/>
          <pc:sldMk cId="3803222398" sldId="343"/>
        </pc:sldMkLst>
        <pc:spChg chg="mod">
          <ac:chgData name="Bhattacharyya, Saugat" userId="d3079e99-7fd1-41a0-ae91-5192657eae6c" providerId="ADAL" clId="{C4948459-3BA1-449F-9BD3-2CEB3FD0E92F}" dt="2021-10-25T14:52:04.625" v="2941"/>
          <ac:spMkLst>
            <pc:docMk/>
            <pc:sldMk cId="3803222398" sldId="343"/>
            <ac:spMk id="6" creationId="{6113DAE0-2A70-408C-8C9F-9929015049EA}"/>
          </ac:spMkLst>
        </pc:spChg>
        <pc:picChg chg="del">
          <ac:chgData name="Bhattacharyya, Saugat" userId="d3079e99-7fd1-41a0-ae91-5192657eae6c" providerId="ADAL" clId="{C4948459-3BA1-449F-9BD3-2CEB3FD0E92F}" dt="2021-10-25T14:48:13.195" v="2877" actId="478"/>
          <ac:picMkLst>
            <pc:docMk/>
            <pc:sldMk cId="3803222398" sldId="343"/>
            <ac:picMk id="7" creationId="{646B34C7-0332-493E-A4A1-AA1FDD3EA320}"/>
          </ac:picMkLst>
        </pc:picChg>
      </pc:sldChg>
      <pc:sldChg chg="modSp add mod">
        <pc:chgData name="Bhattacharyya, Saugat" userId="d3079e99-7fd1-41a0-ae91-5192657eae6c" providerId="ADAL" clId="{C4948459-3BA1-449F-9BD3-2CEB3FD0E92F}" dt="2021-10-25T14:52:26.295" v="2950" actId="20577"/>
        <pc:sldMkLst>
          <pc:docMk/>
          <pc:sldMk cId="2795104630" sldId="344"/>
        </pc:sldMkLst>
        <pc:spChg chg="mod">
          <ac:chgData name="Bhattacharyya, Saugat" userId="d3079e99-7fd1-41a0-ae91-5192657eae6c" providerId="ADAL" clId="{C4948459-3BA1-449F-9BD3-2CEB3FD0E92F}" dt="2021-10-25T14:52:26.295" v="2950" actId="20577"/>
          <ac:spMkLst>
            <pc:docMk/>
            <pc:sldMk cId="2795104630" sldId="344"/>
            <ac:spMk id="6" creationId="{6113DAE0-2A70-408C-8C9F-9929015049EA}"/>
          </ac:spMkLst>
        </pc:spChg>
      </pc:sldChg>
      <pc:sldChg chg="addSp delSp modSp add mod">
        <pc:chgData name="Bhattacharyya, Saugat" userId="d3079e99-7fd1-41a0-ae91-5192657eae6c" providerId="ADAL" clId="{C4948459-3BA1-449F-9BD3-2CEB3FD0E92F}" dt="2021-10-25T14:57:48.811" v="2990" actId="14100"/>
        <pc:sldMkLst>
          <pc:docMk/>
          <pc:sldMk cId="178016448" sldId="345"/>
        </pc:sldMkLst>
        <pc:spChg chg="add del">
          <ac:chgData name="Bhattacharyya, Saugat" userId="d3079e99-7fd1-41a0-ae91-5192657eae6c" providerId="ADAL" clId="{C4948459-3BA1-449F-9BD3-2CEB3FD0E92F}" dt="2021-10-25T14:53:21.351" v="2959" actId="478"/>
          <ac:spMkLst>
            <pc:docMk/>
            <pc:sldMk cId="178016448" sldId="345"/>
            <ac:spMk id="2" creationId="{1EFD2FF8-BF78-4721-B69B-C2A77BF82505}"/>
          </ac:spMkLst>
        </pc:spChg>
        <pc:spChg chg="add del mod">
          <ac:chgData name="Bhattacharyya, Saugat" userId="d3079e99-7fd1-41a0-ae91-5192657eae6c" providerId="ADAL" clId="{C4948459-3BA1-449F-9BD3-2CEB3FD0E92F}" dt="2021-10-25T14:53:33.515" v="2964" actId="478"/>
          <ac:spMkLst>
            <pc:docMk/>
            <pc:sldMk cId="178016448" sldId="345"/>
            <ac:spMk id="4" creationId="{66B68B40-DB13-47D0-82FD-D7280059CF85}"/>
          </ac:spMkLst>
        </pc:spChg>
        <pc:spChg chg="add del mod">
          <ac:chgData name="Bhattacharyya, Saugat" userId="d3079e99-7fd1-41a0-ae91-5192657eae6c" providerId="ADAL" clId="{C4948459-3BA1-449F-9BD3-2CEB3FD0E92F}" dt="2021-10-25T14:57:11.063" v="2983" actId="20577"/>
          <ac:spMkLst>
            <pc:docMk/>
            <pc:sldMk cId="178016448" sldId="345"/>
            <ac:spMk id="6" creationId="{6113DAE0-2A70-408C-8C9F-9929015049EA}"/>
          </ac:spMkLst>
        </pc:spChg>
        <pc:spChg chg="add del mod">
          <ac:chgData name="Bhattacharyya, Saugat" userId="d3079e99-7fd1-41a0-ae91-5192657eae6c" providerId="ADAL" clId="{C4948459-3BA1-449F-9BD3-2CEB3FD0E92F}" dt="2021-10-25T14:54:46.465" v="2970" actId="478"/>
          <ac:spMkLst>
            <pc:docMk/>
            <pc:sldMk cId="178016448" sldId="345"/>
            <ac:spMk id="8" creationId="{292C3C16-4509-4BD6-947E-A85AC1F0F3E0}"/>
          </ac:spMkLst>
        </pc:spChg>
        <pc:spChg chg="add mod">
          <ac:chgData name="Bhattacharyya, Saugat" userId="d3079e99-7fd1-41a0-ae91-5192657eae6c" providerId="ADAL" clId="{C4948459-3BA1-449F-9BD3-2CEB3FD0E92F}" dt="2021-10-25T14:57:48.811" v="2990" actId="14100"/>
          <ac:spMkLst>
            <pc:docMk/>
            <pc:sldMk cId="178016448" sldId="345"/>
            <ac:spMk id="12" creationId="{EAD6C552-E5ED-404D-A77F-4EBE0A5BFE34}"/>
          </ac:spMkLst>
        </pc:spChg>
        <pc:picChg chg="add mod">
          <ac:chgData name="Bhattacharyya, Saugat" userId="d3079e99-7fd1-41a0-ae91-5192657eae6c" providerId="ADAL" clId="{C4948459-3BA1-449F-9BD3-2CEB3FD0E92F}" dt="2021-10-25T14:56:15.891" v="2977" actId="1076"/>
          <ac:picMkLst>
            <pc:docMk/>
            <pc:sldMk cId="178016448" sldId="345"/>
            <ac:picMk id="7" creationId="{A8285998-CF26-4CB0-A4EF-A3707CBDBE69}"/>
          </ac:picMkLst>
        </pc:picChg>
        <pc:picChg chg="add mod">
          <ac:chgData name="Bhattacharyya, Saugat" userId="d3079e99-7fd1-41a0-ae91-5192657eae6c" providerId="ADAL" clId="{C4948459-3BA1-449F-9BD3-2CEB3FD0E92F}" dt="2021-10-25T14:56:19.678" v="2978" actId="1076"/>
          <ac:picMkLst>
            <pc:docMk/>
            <pc:sldMk cId="178016448" sldId="345"/>
            <ac:picMk id="10" creationId="{C11419DD-EF77-46B4-A93C-62EA25FF6F26}"/>
          </ac:picMkLst>
        </pc:picChg>
      </pc:sldChg>
      <pc:sldChg chg="addSp delSp modSp add mod">
        <pc:chgData name="Bhattacharyya, Saugat" userId="d3079e99-7fd1-41a0-ae91-5192657eae6c" providerId="ADAL" clId="{C4948459-3BA1-449F-9BD3-2CEB3FD0E92F}" dt="2021-10-25T15:24:16.100" v="3087" actId="1076"/>
        <pc:sldMkLst>
          <pc:docMk/>
          <pc:sldMk cId="1946268026" sldId="346"/>
        </pc:sldMkLst>
        <pc:spChg chg="del">
          <ac:chgData name="Bhattacharyya, Saugat" userId="d3079e99-7fd1-41a0-ae91-5192657eae6c" providerId="ADAL" clId="{C4948459-3BA1-449F-9BD3-2CEB3FD0E92F}" dt="2021-10-25T14:58:46.748" v="2992" actId="478"/>
          <ac:spMkLst>
            <pc:docMk/>
            <pc:sldMk cId="1946268026" sldId="346"/>
            <ac:spMk id="2" creationId="{1EFD2FF8-BF78-4721-B69B-C2A77BF82505}"/>
          </ac:spMkLst>
        </pc:spChg>
        <pc:spChg chg="add del">
          <ac:chgData name="Bhattacharyya, Saugat" userId="d3079e99-7fd1-41a0-ae91-5192657eae6c" providerId="ADAL" clId="{C4948459-3BA1-449F-9BD3-2CEB3FD0E92F}" dt="2021-10-25T15:00:24.730" v="2996" actId="478"/>
          <ac:spMkLst>
            <pc:docMk/>
            <pc:sldMk cId="1946268026" sldId="346"/>
            <ac:spMk id="4" creationId="{9C3B2E1B-ABE7-4FD1-9BF4-912AFEC3800E}"/>
          </ac:spMkLst>
        </pc:spChg>
        <pc:spChg chg="mod">
          <ac:chgData name="Bhattacharyya, Saugat" userId="d3079e99-7fd1-41a0-ae91-5192657eae6c" providerId="ADAL" clId="{C4948459-3BA1-449F-9BD3-2CEB3FD0E92F}" dt="2021-10-25T14:58:54.490" v="2994" actId="20577"/>
          <ac:spMkLst>
            <pc:docMk/>
            <pc:sldMk cId="1946268026" sldId="346"/>
            <ac:spMk id="6" creationId="{6113DAE0-2A70-408C-8C9F-9929015049EA}"/>
          </ac:spMkLst>
        </pc:spChg>
        <pc:spChg chg="add mod">
          <ac:chgData name="Bhattacharyya, Saugat" userId="d3079e99-7fd1-41a0-ae91-5192657eae6c" providerId="ADAL" clId="{C4948459-3BA1-449F-9BD3-2CEB3FD0E92F}" dt="2021-10-25T15:24:16.100" v="3087" actId="1076"/>
          <ac:spMkLst>
            <pc:docMk/>
            <pc:sldMk cId="1946268026" sldId="346"/>
            <ac:spMk id="11" creationId="{EE66319A-F492-4230-89C3-17537D866123}"/>
          </ac:spMkLst>
        </pc:spChg>
        <pc:spChg chg="del">
          <ac:chgData name="Bhattacharyya, Saugat" userId="d3079e99-7fd1-41a0-ae91-5192657eae6c" providerId="ADAL" clId="{C4948459-3BA1-449F-9BD3-2CEB3FD0E92F}" dt="2021-10-25T14:58:46.748" v="2992" actId="478"/>
          <ac:spMkLst>
            <pc:docMk/>
            <pc:sldMk cId="1946268026" sldId="346"/>
            <ac:spMk id="12" creationId="{EAD6C552-E5ED-404D-A77F-4EBE0A5BFE34}"/>
          </ac:spMkLst>
        </pc:spChg>
        <pc:picChg chg="del">
          <ac:chgData name="Bhattacharyya, Saugat" userId="d3079e99-7fd1-41a0-ae91-5192657eae6c" providerId="ADAL" clId="{C4948459-3BA1-449F-9BD3-2CEB3FD0E92F}" dt="2021-10-25T14:58:51.705" v="2993" actId="478"/>
          <ac:picMkLst>
            <pc:docMk/>
            <pc:sldMk cId="1946268026" sldId="346"/>
            <ac:picMk id="7" creationId="{A8285998-CF26-4CB0-A4EF-A3707CBDBE69}"/>
          </ac:picMkLst>
        </pc:picChg>
        <pc:picChg chg="add mod">
          <ac:chgData name="Bhattacharyya, Saugat" userId="d3079e99-7fd1-41a0-ae91-5192657eae6c" providerId="ADAL" clId="{C4948459-3BA1-449F-9BD3-2CEB3FD0E92F}" dt="2021-10-25T15:24:11.512" v="3085" actId="1076"/>
          <ac:picMkLst>
            <pc:docMk/>
            <pc:sldMk cId="1946268026" sldId="346"/>
            <ac:picMk id="8" creationId="{CCF7AFD1-C2A5-41CA-AB95-3D98C6EBC50A}"/>
          </ac:picMkLst>
        </pc:picChg>
        <pc:picChg chg="del">
          <ac:chgData name="Bhattacharyya, Saugat" userId="d3079e99-7fd1-41a0-ae91-5192657eae6c" providerId="ADAL" clId="{C4948459-3BA1-449F-9BD3-2CEB3FD0E92F}" dt="2021-10-25T14:58:46.748" v="2992" actId="478"/>
          <ac:picMkLst>
            <pc:docMk/>
            <pc:sldMk cId="1946268026" sldId="346"/>
            <ac:picMk id="10" creationId="{C11419DD-EF77-46B4-A93C-62EA25FF6F26}"/>
          </ac:picMkLst>
        </pc:picChg>
      </pc:sldChg>
      <pc:sldChg chg="addSp delSp modSp add mod ord">
        <pc:chgData name="Bhattacharyya, Saugat" userId="d3079e99-7fd1-41a0-ae91-5192657eae6c" providerId="ADAL" clId="{C4948459-3BA1-449F-9BD3-2CEB3FD0E92F}" dt="2021-10-25T15:40:23.695" v="3120" actId="20577"/>
        <pc:sldMkLst>
          <pc:docMk/>
          <pc:sldMk cId="1580646832" sldId="347"/>
        </pc:sldMkLst>
        <pc:spChg chg="add del mod">
          <ac:chgData name="Bhattacharyya, Saugat" userId="d3079e99-7fd1-41a0-ae91-5192657eae6c" providerId="ADAL" clId="{C4948459-3BA1-449F-9BD3-2CEB3FD0E92F}" dt="2021-10-25T15:24:06.119" v="3084" actId="21"/>
          <ac:spMkLst>
            <pc:docMk/>
            <pc:sldMk cId="1580646832" sldId="347"/>
            <ac:spMk id="2" creationId="{F1E15AEB-F5F6-4DE7-95AB-123A1A2BEDBE}"/>
          </ac:spMkLst>
        </pc:spChg>
        <pc:spChg chg="mod">
          <ac:chgData name="Bhattacharyya, Saugat" userId="d3079e99-7fd1-41a0-ae91-5192657eae6c" providerId="ADAL" clId="{C4948459-3BA1-449F-9BD3-2CEB3FD0E92F}" dt="2021-10-25T15:21:31.375" v="3045" actId="20577"/>
          <ac:spMkLst>
            <pc:docMk/>
            <pc:sldMk cId="1580646832" sldId="347"/>
            <ac:spMk id="3" creationId="{7F6455BF-8A3B-5248-B6B1-709325A17B84}"/>
          </ac:spMkLst>
        </pc:spChg>
        <pc:spChg chg="mod">
          <ac:chgData name="Bhattacharyya, Saugat" userId="d3079e99-7fd1-41a0-ae91-5192657eae6c" providerId="ADAL" clId="{C4948459-3BA1-449F-9BD3-2CEB3FD0E92F}" dt="2021-10-25T15:40:23.695" v="3120" actId="20577"/>
          <ac:spMkLst>
            <pc:docMk/>
            <pc:sldMk cId="1580646832" sldId="347"/>
            <ac:spMk id="6" creationId="{6113DAE0-2A70-408C-8C9F-9929015049EA}"/>
          </ac:spMkLst>
        </pc:spChg>
        <pc:picChg chg="del mod">
          <ac:chgData name="Bhattacharyya, Saugat" userId="d3079e99-7fd1-41a0-ae91-5192657eae6c" providerId="ADAL" clId="{C4948459-3BA1-449F-9BD3-2CEB3FD0E92F}" dt="2021-10-25T15:34:48.629" v="3088" actId="478"/>
          <ac:picMkLst>
            <pc:docMk/>
            <pc:sldMk cId="1580646832" sldId="347"/>
            <ac:picMk id="8" creationId="{CCF7AFD1-C2A5-41CA-AB95-3D98C6EBC50A}"/>
          </ac:picMkLst>
        </pc:picChg>
        <pc:picChg chg="add mod">
          <ac:chgData name="Bhattacharyya, Saugat" userId="d3079e99-7fd1-41a0-ae91-5192657eae6c" providerId="ADAL" clId="{C4948459-3BA1-449F-9BD3-2CEB3FD0E92F}" dt="2021-10-25T15:36:03.499" v="3110" actId="1076"/>
          <ac:picMkLst>
            <pc:docMk/>
            <pc:sldMk cId="1580646832" sldId="347"/>
            <ac:picMk id="10242" creationId="{5DC5C9F3-F325-493D-A461-F54C5408F063}"/>
          </ac:picMkLst>
        </pc:picChg>
      </pc:sldChg>
      <pc:sldChg chg="addSp delSp modSp add mod">
        <pc:chgData name="Bhattacharyya, Saugat" userId="d3079e99-7fd1-41a0-ae91-5192657eae6c" providerId="ADAL" clId="{C4948459-3BA1-449F-9BD3-2CEB3FD0E92F}" dt="2021-10-25T15:43:35.358" v="3147" actId="113"/>
        <pc:sldMkLst>
          <pc:docMk/>
          <pc:sldMk cId="3816807555" sldId="348"/>
        </pc:sldMkLst>
        <pc:spChg chg="mod">
          <ac:chgData name="Bhattacharyya, Saugat" userId="d3079e99-7fd1-41a0-ae91-5192657eae6c" providerId="ADAL" clId="{C4948459-3BA1-449F-9BD3-2CEB3FD0E92F}" dt="2021-10-25T15:43:35.358" v="3147" actId="113"/>
          <ac:spMkLst>
            <pc:docMk/>
            <pc:sldMk cId="3816807555" sldId="348"/>
            <ac:spMk id="6" creationId="{6113DAE0-2A70-408C-8C9F-9929015049EA}"/>
          </ac:spMkLst>
        </pc:spChg>
        <pc:spChg chg="add mod">
          <ac:chgData name="Bhattacharyya, Saugat" userId="d3079e99-7fd1-41a0-ae91-5192657eae6c" providerId="ADAL" clId="{C4948459-3BA1-449F-9BD3-2CEB3FD0E92F}" dt="2021-10-25T15:43:00.107" v="3143" actId="1076"/>
          <ac:spMkLst>
            <pc:docMk/>
            <pc:sldMk cId="3816807555" sldId="348"/>
            <ac:spMk id="7" creationId="{082E55A1-71C7-49D7-BBEA-B9C3405D3BF5}"/>
          </ac:spMkLst>
        </pc:spChg>
        <pc:picChg chg="del">
          <ac:chgData name="Bhattacharyya, Saugat" userId="d3079e99-7fd1-41a0-ae91-5192657eae6c" providerId="ADAL" clId="{C4948459-3BA1-449F-9BD3-2CEB3FD0E92F}" dt="2021-10-25T15:40:01.596" v="3117" actId="478"/>
          <ac:picMkLst>
            <pc:docMk/>
            <pc:sldMk cId="3816807555" sldId="348"/>
            <ac:picMk id="10242" creationId="{5DC5C9F3-F325-493D-A461-F54C5408F063}"/>
          </ac:picMkLst>
        </pc:picChg>
        <pc:picChg chg="add mod">
          <ac:chgData name="Bhattacharyya, Saugat" userId="d3079e99-7fd1-41a0-ae91-5192657eae6c" providerId="ADAL" clId="{C4948459-3BA1-449F-9BD3-2CEB3FD0E92F}" dt="2021-10-25T15:42:17.833" v="3132" actId="1076"/>
          <ac:picMkLst>
            <pc:docMk/>
            <pc:sldMk cId="3816807555" sldId="348"/>
            <ac:picMk id="11266" creationId="{3242C2C6-0054-481C-86BB-E26D3DEA3636}"/>
          </ac:picMkLst>
        </pc:picChg>
      </pc:sldChg>
      <pc:sldChg chg="addSp delSp modSp add mod">
        <pc:chgData name="Bhattacharyya, Saugat" userId="d3079e99-7fd1-41a0-ae91-5192657eae6c" providerId="ADAL" clId="{C4948459-3BA1-449F-9BD3-2CEB3FD0E92F}" dt="2021-10-25T15:46:55.670" v="3257" actId="1076"/>
        <pc:sldMkLst>
          <pc:docMk/>
          <pc:sldMk cId="3602511515" sldId="349"/>
        </pc:sldMkLst>
        <pc:spChg chg="mod">
          <ac:chgData name="Bhattacharyya, Saugat" userId="d3079e99-7fd1-41a0-ae91-5192657eae6c" providerId="ADAL" clId="{C4948459-3BA1-449F-9BD3-2CEB3FD0E92F}" dt="2021-10-25T15:46:55.670" v="3257" actId="1076"/>
          <ac:spMkLst>
            <pc:docMk/>
            <pc:sldMk cId="3602511515" sldId="349"/>
            <ac:spMk id="6" creationId="{6113DAE0-2A70-408C-8C9F-9929015049EA}"/>
          </ac:spMkLst>
        </pc:spChg>
        <pc:spChg chg="del">
          <ac:chgData name="Bhattacharyya, Saugat" userId="d3079e99-7fd1-41a0-ae91-5192657eae6c" providerId="ADAL" clId="{C4948459-3BA1-449F-9BD3-2CEB3FD0E92F}" dt="2021-10-25T15:45:03.357" v="3237" actId="478"/>
          <ac:spMkLst>
            <pc:docMk/>
            <pc:sldMk cId="3602511515" sldId="349"/>
            <ac:spMk id="7" creationId="{082E55A1-71C7-49D7-BBEA-B9C3405D3BF5}"/>
          </ac:spMkLst>
        </pc:spChg>
        <pc:picChg chg="del">
          <ac:chgData name="Bhattacharyya, Saugat" userId="d3079e99-7fd1-41a0-ae91-5192657eae6c" providerId="ADAL" clId="{C4948459-3BA1-449F-9BD3-2CEB3FD0E92F}" dt="2021-10-25T15:44:09.857" v="3149" actId="478"/>
          <ac:picMkLst>
            <pc:docMk/>
            <pc:sldMk cId="3602511515" sldId="349"/>
            <ac:picMk id="11266" creationId="{3242C2C6-0054-481C-86BB-E26D3DEA3636}"/>
          </ac:picMkLst>
        </pc:picChg>
        <pc:picChg chg="add mod">
          <ac:chgData name="Bhattacharyya, Saugat" userId="d3079e99-7fd1-41a0-ae91-5192657eae6c" providerId="ADAL" clId="{C4948459-3BA1-449F-9BD3-2CEB3FD0E92F}" dt="2021-10-25T15:45:32.917" v="3243" actId="1076"/>
          <ac:picMkLst>
            <pc:docMk/>
            <pc:sldMk cId="3602511515" sldId="349"/>
            <ac:picMk id="12290" creationId="{271D6EC9-9FDF-481C-BF49-FA4790698443}"/>
          </ac:picMkLst>
        </pc:picChg>
      </pc:sldChg>
      <pc:sldChg chg="addSp delSp modSp add mod">
        <pc:chgData name="Bhattacharyya, Saugat" userId="d3079e99-7fd1-41a0-ae91-5192657eae6c" providerId="ADAL" clId="{C4948459-3BA1-449F-9BD3-2CEB3FD0E92F}" dt="2021-10-25T15:53:22.977" v="3485" actId="1076"/>
        <pc:sldMkLst>
          <pc:docMk/>
          <pc:sldMk cId="635255521" sldId="350"/>
        </pc:sldMkLst>
        <pc:spChg chg="add mod">
          <ac:chgData name="Bhattacharyya, Saugat" userId="d3079e99-7fd1-41a0-ae91-5192657eae6c" providerId="ADAL" clId="{C4948459-3BA1-449F-9BD3-2CEB3FD0E92F}" dt="2021-10-25T15:53:22.977" v="3485" actId="1076"/>
          <ac:spMkLst>
            <pc:docMk/>
            <pc:sldMk cId="635255521" sldId="350"/>
            <ac:spMk id="5" creationId="{80E294B5-016B-4D4B-8D05-3628141332D1}"/>
          </ac:spMkLst>
        </pc:spChg>
        <pc:spChg chg="mod">
          <ac:chgData name="Bhattacharyya, Saugat" userId="d3079e99-7fd1-41a0-ae91-5192657eae6c" providerId="ADAL" clId="{C4948459-3BA1-449F-9BD3-2CEB3FD0E92F}" dt="2021-10-25T15:50:46.199" v="3427" actId="20577"/>
          <ac:spMkLst>
            <pc:docMk/>
            <pc:sldMk cId="635255521" sldId="350"/>
            <ac:spMk id="6" creationId="{6113DAE0-2A70-408C-8C9F-9929015049EA}"/>
          </ac:spMkLst>
        </pc:spChg>
        <pc:picChg chg="add mod">
          <ac:chgData name="Bhattacharyya, Saugat" userId="d3079e99-7fd1-41a0-ae91-5192657eae6c" providerId="ADAL" clId="{C4948459-3BA1-449F-9BD3-2CEB3FD0E92F}" dt="2021-10-25T15:48:22.144" v="3294" actId="1076"/>
          <ac:picMkLst>
            <pc:docMk/>
            <pc:sldMk cId="635255521" sldId="350"/>
            <ac:picMk id="4" creationId="{6E906970-DC94-42DF-87EE-CFCD28974322}"/>
          </ac:picMkLst>
        </pc:picChg>
        <pc:picChg chg="del">
          <ac:chgData name="Bhattacharyya, Saugat" userId="d3079e99-7fd1-41a0-ae91-5192657eae6c" providerId="ADAL" clId="{C4948459-3BA1-449F-9BD3-2CEB3FD0E92F}" dt="2021-10-25T15:47:36.431" v="3289" actId="478"/>
          <ac:picMkLst>
            <pc:docMk/>
            <pc:sldMk cId="635255521" sldId="350"/>
            <ac:picMk id="12290" creationId="{271D6EC9-9FDF-481C-BF49-FA4790698443}"/>
          </ac:picMkLst>
        </pc:picChg>
      </pc:sldChg>
      <pc:sldChg chg="delSp modSp add mod">
        <pc:chgData name="Bhattacharyya, Saugat" userId="d3079e99-7fd1-41a0-ae91-5192657eae6c" providerId="ADAL" clId="{C4948459-3BA1-449F-9BD3-2CEB3FD0E92F}" dt="2021-10-25T16:09:52.679" v="3516" actId="478"/>
        <pc:sldMkLst>
          <pc:docMk/>
          <pc:sldMk cId="946260215" sldId="351"/>
        </pc:sldMkLst>
        <pc:spChg chg="mod">
          <ac:chgData name="Bhattacharyya, Saugat" userId="d3079e99-7fd1-41a0-ae91-5192657eae6c" providerId="ADAL" clId="{C4948459-3BA1-449F-9BD3-2CEB3FD0E92F}" dt="2021-10-25T15:55:38.904" v="3514" actId="20577"/>
          <ac:spMkLst>
            <pc:docMk/>
            <pc:sldMk cId="946260215" sldId="351"/>
            <ac:spMk id="3" creationId="{7F6455BF-8A3B-5248-B6B1-709325A17B84}"/>
          </ac:spMkLst>
        </pc:spChg>
        <pc:spChg chg="del">
          <ac:chgData name="Bhattacharyya, Saugat" userId="d3079e99-7fd1-41a0-ae91-5192657eae6c" providerId="ADAL" clId="{C4948459-3BA1-449F-9BD3-2CEB3FD0E92F}" dt="2021-10-25T16:09:52.679" v="3516" actId="478"/>
          <ac:spMkLst>
            <pc:docMk/>
            <pc:sldMk cId="946260215" sldId="351"/>
            <ac:spMk id="5" creationId="{80E294B5-016B-4D4B-8D05-3628141332D1}"/>
          </ac:spMkLst>
        </pc:spChg>
        <pc:spChg chg="del">
          <ac:chgData name="Bhattacharyya, Saugat" userId="d3079e99-7fd1-41a0-ae91-5192657eae6c" providerId="ADAL" clId="{C4948459-3BA1-449F-9BD3-2CEB3FD0E92F}" dt="2021-10-25T16:09:52.679" v="3516" actId="478"/>
          <ac:spMkLst>
            <pc:docMk/>
            <pc:sldMk cId="946260215" sldId="351"/>
            <ac:spMk id="6" creationId="{6113DAE0-2A70-408C-8C9F-9929015049EA}"/>
          </ac:spMkLst>
        </pc:spChg>
        <pc:picChg chg="del">
          <ac:chgData name="Bhattacharyya, Saugat" userId="d3079e99-7fd1-41a0-ae91-5192657eae6c" providerId="ADAL" clId="{C4948459-3BA1-449F-9BD3-2CEB3FD0E92F}" dt="2021-10-25T16:09:52.679" v="3516" actId="478"/>
          <ac:picMkLst>
            <pc:docMk/>
            <pc:sldMk cId="946260215" sldId="351"/>
            <ac:picMk id="4" creationId="{6E906970-DC94-42DF-87EE-CFCD28974322}"/>
          </ac:picMkLst>
        </pc:picChg>
      </pc:sldChg>
      <pc:sldChg chg="addSp delSp modSp add mod">
        <pc:chgData name="Bhattacharyya, Saugat" userId="d3079e99-7fd1-41a0-ae91-5192657eae6c" providerId="ADAL" clId="{C4948459-3BA1-449F-9BD3-2CEB3FD0E92F}" dt="2021-10-25T16:11:52.337" v="3585" actId="947"/>
        <pc:sldMkLst>
          <pc:docMk/>
          <pc:sldMk cId="465751741" sldId="352"/>
        </pc:sldMkLst>
        <pc:spChg chg="mod">
          <ac:chgData name="Bhattacharyya, Saugat" userId="d3079e99-7fd1-41a0-ae91-5192657eae6c" providerId="ADAL" clId="{C4948459-3BA1-449F-9BD3-2CEB3FD0E92F}" dt="2021-10-25T16:10:10.143" v="3573" actId="20577"/>
          <ac:spMkLst>
            <pc:docMk/>
            <pc:sldMk cId="465751741" sldId="352"/>
            <ac:spMk id="3" creationId="{7F6455BF-8A3B-5248-B6B1-709325A17B84}"/>
          </ac:spMkLst>
        </pc:spChg>
        <pc:spChg chg="add mod">
          <ac:chgData name="Bhattacharyya, Saugat" userId="d3079e99-7fd1-41a0-ae91-5192657eae6c" providerId="ADAL" clId="{C4948459-3BA1-449F-9BD3-2CEB3FD0E92F}" dt="2021-10-25T16:11:52.337" v="3585" actId="947"/>
          <ac:spMkLst>
            <pc:docMk/>
            <pc:sldMk cId="465751741" sldId="352"/>
            <ac:spMk id="5" creationId="{C1C04435-7A8D-4D51-A35C-58E1A1960D4E}"/>
          </ac:spMkLst>
        </pc:spChg>
        <pc:spChg chg="add del mod">
          <ac:chgData name="Bhattacharyya, Saugat" userId="d3079e99-7fd1-41a0-ae91-5192657eae6c" providerId="ADAL" clId="{C4948459-3BA1-449F-9BD3-2CEB3FD0E92F}" dt="2021-10-25T16:10:56.688" v="3576" actId="478"/>
          <ac:spMkLst>
            <pc:docMk/>
            <pc:sldMk cId="465751741" sldId="352"/>
            <ac:spMk id="6" creationId="{A433985F-6E99-4660-9EEE-6DCE247FB1E0}"/>
          </ac:spMkLst>
        </pc:spChg>
        <pc:picChg chg="add mod">
          <ac:chgData name="Bhattacharyya, Saugat" userId="d3079e99-7fd1-41a0-ae91-5192657eae6c" providerId="ADAL" clId="{C4948459-3BA1-449F-9BD3-2CEB3FD0E92F}" dt="2021-10-25T16:11:01.247" v="3577" actId="14100"/>
          <ac:picMkLst>
            <pc:docMk/>
            <pc:sldMk cId="465751741" sldId="352"/>
            <ac:picMk id="4" creationId="{36BDA9E1-246C-48B0-93A5-2944E7CA6D58}"/>
          </ac:picMkLst>
        </pc:picChg>
      </pc:sldChg>
      <pc:sldChg chg="addSp delSp modSp add mod">
        <pc:chgData name="Bhattacharyya, Saugat" userId="d3079e99-7fd1-41a0-ae91-5192657eae6c" providerId="ADAL" clId="{C4948459-3BA1-449F-9BD3-2CEB3FD0E92F}" dt="2021-10-25T16:13:35.852" v="3594" actId="14100"/>
        <pc:sldMkLst>
          <pc:docMk/>
          <pc:sldMk cId="1536511168" sldId="353"/>
        </pc:sldMkLst>
        <pc:spChg chg="del">
          <ac:chgData name="Bhattacharyya, Saugat" userId="d3079e99-7fd1-41a0-ae91-5192657eae6c" providerId="ADAL" clId="{C4948459-3BA1-449F-9BD3-2CEB3FD0E92F}" dt="2021-10-25T16:12:52.258" v="3588" actId="478"/>
          <ac:spMkLst>
            <pc:docMk/>
            <pc:sldMk cId="1536511168" sldId="353"/>
            <ac:spMk id="5" creationId="{C1C04435-7A8D-4D51-A35C-58E1A1960D4E}"/>
          </ac:spMkLst>
        </pc:spChg>
        <pc:spChg chg="add mod">
          <ac:chgData name="Bhattacharyya, Saugat" userId="d3079e99-7fd1-41a0-ae91-5192657eae6c" providerId="ADAL" clId="{C4948459-3BA1-449F-9BD3-2CEB3FD0E92F}" dt="2021-10-25T16:13:17.792" v="3593" actId="947"/>
          <ac:spMkLst>
            <pc:docMk/>
            <pc:sldMk cId="1536511168" sldId="353"/>
            <ac:spMk id="6" creationId="{3568A193-BB36-4022-9E45-1ADCA0ABC2B6}"/>
          </ac:spMkLst>
        </pc:spChg>
        <pc:grpChg chg="add mod">
          <ac:chgData name="Bhattacharyya, Saugat" userId="d3079e99-7fd1-41a0-ae91-5192657eae6c" providerId="ADAL" clId="{C4948459-3BA1-449F-9BD3-2CEB3FD0E92F}" dt="2021-10-25T16:13:35.852" v="3594" actId="14100"/>
          <ac:grpSpMkLst>
            <pc:docMk/>
            <pc:sldMk cId="1536511168" sldId="353"/>
            <ac:grpSpMk id="7" creationId="{588E1BC3-959A-480C-991B-1738F62D7DA3}"/>
          </ac:grpSpMkLst>
        </pc:grpChg>
        <pc:picChg chg="del">
          <ac:chgData name="Bhattacharyya, Saugat" userId="d3079e99-7fd1-41a0-ae91-5192657eae6c" providerId="ADAL" clId="{C4948459-3BA1-449F-9BD3-2CEB3FD0E92F}" dt="2021-10-25T16:12:48.521" v="3587" actId="478"/>
          <ac:picMkLst>
            <pc:docMk/>
            <pc:sldMk cId="1536511168" sldId="353"/>
            <ac:picMk id="4" creationId="{36BDA9E1-246C-48B0-93A5-2944E7CA6D58}"/>
          </ac:picMkLst>
        </pc:picChg>
        <pc:picChg chg="mod">
          <ac:chgData name="Bhattacharyya, Saugat" userId="d3079e99-7fd1-41a0-ae91-5192657eae6c" providerId="ADAL" clId="{C4948459-3BA1-449F-9BD3-2CEB3FD0E92F}" dt="2021-10-25T16:12:54.216" v="3589"/>
          <ac:picMkLst>
            <pc:docMk/>
            <pc:sldMk cId="1536511168" sldId="353"/>
            <ac:picMk id="8" creationId="{0B6E1665-365E-49A6-AE7F-9F2D65C218C5}"/>
          </ac:picMkLst>
        </pc:picChg>
        <pc:picChg chg="mod">
          <ac:chgData name="Bhattacharyya, Saugat" userId="d3079e99-7fd1-41a0-ae91-5192657eae6c" providerId="ADAL" clId="{C4948459-3BA1-449F-9BD3-2CEB3FD0E92F}" dt="2021-10-25T16:12:54.216" v="3589"/>
          <ac:picMkLst>
            <pc:docMk/>
            <pc:sldMk cId="1536511168" sldId="353"/>
            <ac:picMk id="9" creationId="{56AC5AB0-3912-41E6-AC60-992E92E8D069}"/>
          </ac:picMkLst>
        </pc:picChg>
      </pc:sldChg>
      <pc:sldChg chg="addSp delSp modSp add mod">
        <pc:chgData name="Bhattacharyya, Saugat" userId="d3079e99-7fd1-41a0-ae91-5192657eae6c" providerId="ADAL" clId="{C4948459-3BA1-449F-9BD3-2CEB3FD0E92F}" dt="2021-10-25T16:15:40.733" v="3633" actId="20577"/>
        <pc:sldMkLst>
          <pc:docMk/>
          <pc:sldMk cId="1093091534" sldId="354"/>
        </pc:sldMkLst>
        <pc:spChg chg="mod">
          <ac:chgData name="Bhattacharyya, Saugat" userId="d3079e99-7fd1-41a0-ae91-5192657eae6c" providerId="ADAL" clId="{C4948459-3BA1-449F-9BD3-2CEB3FD0E92F}" dt="2021-10-25T16:14:30.430" v="3614" actId="20577"/>
          <ac:spMkLst>
            <pc:docMk/>
            <pc:sldMk cId="1093091534" sldId="354"/>
            <ac:spMk id="3" creationId="{7F6455BF-8A3B-5248-B6B1-709325A17B84}"/>
          </ac:spMkLst>
        </pc:spChg>
        <pc:spChg chg="del">
          <ac:chgData name="Bhattacharyya, Saugat" userId="d3079e99-7fd1-41a0-ae91-5192657eae6c" providerId="ADAL" clId="{C4948459-3BA1-449F-9BD3-2CEB3FD0E92F}" dt="2021-10-25T16:14:37.031" v="3615" actId="478"/>
          <ac:spMkLst>
            <pc:docMk/>
            <pc:sldMk cId="1093091534" sldId="354"/>
            <ac:spMk id="6" creationId="{3568A193-BB36-4022-9E45-1ADCA0ABC2B6}"/>
          </ac:spMkLst>
        </pc:spChg>
        <pc:spChg chg="add mod">
          <ac:chgData name="Bhattacharyya, Saugat" userId="d3079e99-7fd1-41a0-ae91-5192657eae6c" providerId="ADAL" clId="{C4948459-3BA1-449F-9BD3-2CEB3FD0E92F}" dt="2021-10-25T16:15:40.733" v="3633" actId="20577"/>
          <ac:spMkLst>
            <pc:docMk/>
            <pc:sldMk cId="1093091534" sldId="354"/>
            <ac:spMk id="11" creationId="{A5752A8A-F172-43BA-A611-BAB2B7E25066}"/>
          </ac:spMkLst>
        </pc:spChg>
        <pc:spChg chg="add del mod">
          <ac:chgData name="Bhattacharyya, Saugat" userId="d3079e99-7fd1-41a0-ae91-5192657eae6c" providerId="ADAL" clId="{C4948459-3BA1-449F-9BD3-2CEB3FD0E92F}" dt="2021-10-25T16:14:59.491" v="3619" actId="478"/>
          <ac:spMkLst>
            <pc:docMk/>
            <pc:sldMk cId="1093091534" sldId="354"/>
            <ac:spMk id="12" creationId="{EE6E301F-4E60-40E6-BA8A-A13F97D9B920}"/>
          </ac:spMkLst>
        </pc:spChg>
        <pc:grpChg chg="del">
          <ac:chgData name="Bhattacharyya, Saugat" userId="d3079e99-7fd1-41a0-ae91-5192657eae6c" providerId="ADAL" clId="{C4948459-3BA1-449F-9BD3-2CEB3FD0E92F}" dt="2021-10-25T16:14:38.928" v="3616" actId="478"/>
          <ac:grpSpMkLst>
            <pc:docMk/>
            <pc:sldMk cId="1093091534" sldId="354"/>
            <ac:grpSpMk id="7" creationId="{588E1BC3-959A-480C-991B-1738F62D7DA3}"/>
          </ac:grpSpMkLst>
        </pc:grpChg>
        <pc:picChg chg="add mod">
          <ac:chgData name="Bhattacharyya, Saugat" userId="d3079e99-7fd1-41a0-ae91-5192657eae6c" providerId="ADAL" clId="{C4948459-3BA1-449F-9BD3-2CEB3FD0E92F}" dt="2021-10-25T16:14:55.916" v="3618" actId="1076"/>
          <ac:picMkLst>
            <pc:docMk/>
            <pc:sldMk cId="1093091534" sldId="354"/>
            <ac:picMk id="10" creationId="{FDC022D8-2BFE-4320-BE54-D53E555E0F9F}"/>
          </ac:picMkLst>
        </pc:picChg>
      </pc:sldChg>
      <pc:sldChg chg="addSp delSp modSp add mod">
        <pc:chgData name="Bhattacharyya, Saugat" userId="d3079e99-7fd1-41a0-ae91-5192657eae6c" providerId="ADAL" clId="{C4948459-3BA1-449F-9BD3-2CEB3FD0E92F}" dt="2021-10-25T16:20:08.495" v="3668" actId="20577"/>
        <pc:sldMkLst>
          <pc:docMk/>
          <pc:sldMk cId="1302588042" sldId="355"/>
        </pc:sldMkLst>
        <pc:spChg chg="mod">
          <ac:chgData name="Bhattacharyya, Saugat" userId="d3079e99-7fd1-41a0-ae91-5192657eae6c" providerId="ADAL" clId="{C4948459-3BA1-449F-9BD3-2CEB3FD0E92F}" dt="2021-10-25T16:19:02.656" v="3649" actId="20577"/>
          <ac:spMkLst>
            <pc:docMk/>
            <pc:sldMk cId="1302588042" sldId="355"/>
            <ac:spMk id="3" creationId="{7F6455BF-8A3B-5248-B6B1-709325A17B84}"/>
          </ac:spMkLst>
        </pc:spChg>
        <pc:spChg chg="mod">
          <ac:chgData name="Bhattacharyya, Saugat" userId="d3079e99-7fd1-41a0-ae91-5192657eae6c" providerId="ADAL" clId="{C4948459-3BA1-449F-9BD3-2CEB3FD0E92F}" dt="2021-10-25T16:19:15.895" v="3651"/>
          <ac:spMkLst>
            <pc:docMk/>
            <pc:sldMk cId="1302588042" sldId="355"/>
            <ac:spMk id="7" creationId="{2F75D1BF-8A4C-4C20-A13D-6323285E75E8}"/>
          </ac:spMkLst>
        </pc:spChg>
        <pc:spChg chg="add mod">
          <ac:chgData name="Bhattacharyya, Saugat" userId="d3079e99-7fd1-41a0-ae91-5192657eae6c" providerId="ADAL" clId="{C4948459-3BA1-449F-9BD3-2CEB3FD0E92F}" dt="2021-10-25T16:20:08.495" v="3668" actId="20577"/>
          <ac:spMkLst>
            <pc:docMk/>
            <pc:sldMk cId="1302588042" sldId="355"/>
            <ac:spMk id="8" creationId="{464D4F46-D648-4134-A447-DE6A229ACE5E}"/>
          </ac:spMkLst>
        </pc:spChg>
        <pc:spChg chg="del">
          <ac:chgData name="Bhattacharyya, Saugat" userId="d3079e99-7fd1-41a0-ae91-5192657eae6c" providerId="ADAL" clId="{C4948459-3BA1-449F-9BD3-2CEB3FD0E92F}" dt="2021-10-25T16:19:14.953" v="3650" actId="478"/>
          <ac:spMkLst>
            <pc:docMk/>
            <pc:sldMk cId="1302588042" sldId="355"/>
            <ac:spMk id="11" creationId="{A5752A8A-F172-43BA-A611-BAB2B7E25066}"/>
          </ac:spMkLst>
        </pc:spChg>
        <pc:grpChg chg="add mod">
          <ac:chgData name="Bhattacharyya, Saugat" userId="d3079e99-7fd1-41a0-ae91-5192657eae6c" providerId="ADAL" clId="{C4948459-3BA1-449F-9BD3-2CEB3FD0E92F}" dt="2021-10-25T16:19:25.067" v="3654" actId="14100"/>
          <ac:grpSpMkLst>
            <pc:docMk/>
            <pc:sldMk cId="1302588042" sldId="355"/>
            <ac:grpSpMk id="5" creationId="{59B0CE95-88C2-4B33-AD45-111CC8A3820C}"/>
          </ac:grpSpMkLst>
        </pc:grpChg>
        <pc:picChg chg="mod">
          <ac:chgData name="Bhattacharyya, Saugat" userId="d3079e99-7fd1-41a0-ae91-5192657eae6c" providerId="ADAL" clId="{C4948459-3BA1-449F-9BD3-2CEB3FD0E92F}" dt="2021-10-25T16:19:15.895" v="3651"/>
          <ac:picMkLst>
            <pc:docMk/>
            <pc:sldMk cId="1302588042" sldId="355"/>
            <ac:picMk id="6" creationId="{5E13DCC0-A9F2-435C-B267-168DDEA8510A}"/>
          </ac:picMkLst>
        </pc:picChg>
        <pc:picChg chg="del">
          <ac:chgData name="Bhattacharyya, Saugat" userId="d3079e99-7fd1-41a0-ae91-5192657eae6c" providerId="ADAL" clId="{C4948459-3BA1-449F-9BD3-2CEB3FD0E92F}" dt="2021-10-25T16:19:14.953" v="3650" actId="478"/>
          <ac:picMkLst>
            <pc:docMk/>
            <pc:sldMk cId="1302588042" sldId="355"/>
            <ac:picMk id="10" creationId="{FDC022D8-2BFE-4320-BE54-D53E555E0F9F}"/>
          </ac:picMkLst>
        </pc:picChg>
      </pc:sldChg>
      <pc:sldChg chg="addSp delSp modSp add mod">
        <pc:chgData name="Bhattacharyya, Saugat" userId="d3079e99-7fd1-41a0-ae91-5192657eae6c" providerId="ADAL" clId="{C4948459-3BA1-449F-9BD3-2CEB3FD0E92F}" dt="2021-10-27T04:03:54.925" v="3693" actId="478"/>
        <pc:sldMkLst>
          <pc:docMk/>
          <pc:sldMk cId="3288295839" sldId="358"/>
        </pc:sldMkLst>
        <pc:spChg chg="mod">
          <ac:chgData name="Bhattacharyya, Saugat" userId="d3079e99-7fd1-41a0-ae91-5192657eae6c" providerId="ADAL" clId="{C4948459-3BA1-449F-9BD3-2CEB3FD0E92F}" dt="2021-10-27T03:59:43.125" v="3679" actId="20577"/>
          <ac:spMkLst>
            <pc:docMk/>
            <pc:sldMk cId="3288295839" sldId="358"/>
            <ac:spMk id="3" creationId="{7F6455BF-8A3B-5248-B6B1-709325A17B84}"/>
          </ac:spMkLst>
        </pc:spChg>
        <pc:spChg chg="del">
          <ac:chgData name="Bhattacharyya, Saugat" userId="d3079e99-7fd1-41a0-ae91-5192657eae6c" providerId="ADAL" clId="{C4948459-3BA1-449F-9BD3-2CEB3FD0E92F}" dt="2021-10-27T03:59:50.497" v="3680" actId="478"/>
          <ac:spMkLst>
            <pc:docMk/>
            <pc:sldMk cId="3288295839" sldId="358"/>
            <ac:spMk id="8" creationId="{464D4F46-D648-4134-A447-DE6A229ACE5E}"/>
          </ac:spMkLst>
        </pc:spChg>
        <pc:grpChg chg="del">
          <ac:chgData name="Bhattacharyya, Saugat" userId="d3079e99-7fd1-41a0-ae91-5192657eae6c" providerId="ADAL" clId="{C4948459-3BA1-449F-9BD3-2CEB3FD0E92F}" dt="2021-10-27T03:59:52.210" v="3681" actId="478"/>
          <ac:grpSpMkLst>
            <pc:docMk/>
            <pc:sldMk cId="3288295839" sldId="358"/>
            <ac:grpSpMk id="5" creationId="{59B0CE95-88C2-4B33-AD45-111CC8A3820C}"/>
          </ac:grpSpMkLst>
        </pc:grpChg>
        <pc:picChg chg="add del">
          <ac:chgData name="Bhattacharyya, Saugat" userId="d3079e99-7fd1-41a0-ae91-5192657eae6c" providerId="ADAL" clId="{C4948459-3BA1-449F-9BD3-2CEB3FD0E92F}" dt="2021-10-27T04:00:42.982" v="3683" actId="21"/>
          <ac:picMkLst>
            <pc:docMk/>
            <pc:sldMk cId="3288295839" sldId="358"/>
            <ac:picMk id="4" creationId="{3409ABAB-BE9F-4E32-A6A2-CF2A47E45C9A}"/>
          </ac:picMkLst>
        </pc:picChg>
        <pc:picChg chg="add mod">
          <ac:chgData name="Bhattacharyya, Saugat" userId="d3079e99-7fd1-41a0-ae91-5192657eae6c" providerId="ADAL" clId="{C4948459-3BA1-449F-9BD3-2CEB3FD0E92F}" dt="2021-10-27T04:03:12.933" v="3689" actId="1076"/>
          <ac:picMkLst>
            <pc:docMk/>
            <pc:sldMk cId="3288295839" sldId="358"/>
            <ac:picMk id="10" creationId="{1C60E103-D6F2-4268-8E1E-E08C412D312D}"/>
          </ac:picMkLst>
        </pc:picChg>
        <pc:picChg chg="add del mod">
          <ac:chgData name="Bhattacharyya, Saugat" userId="d3079e99-7fd1-41a0-ae91-5192657eae6c" providerId="ADAL" clId="{C4948459-3BA1-449F-9BD3-2CEB3FD0E92F}" dt="2021-10-27T04:03:54.925" v="3693" actId="478"/>
          <ac:picMkLst>
            <pc:docMk/>
            <pc:sldMk cId="3288295839" sldId="358"/>
            <ac:picMk id="12" creationId="{7C81A545-FC65-44CE-B986-FE70724DDA21}"/>
          </ac:picMkLst>
        </pc:picChg>
      </pc:sldChg>
      <pc:sldChg chg="add">
        <pc:chgData name="Bhattacharyya, Saugat" userId="d3079e99-7fd1-41a0-ae91-5192657eae6c" providerId="ADAL" clId="{C4948459-3BA1-449F-9BD3-2CEB3FD0E92F}" dt="2021-10-27T04:05:52.013" v="3697"/>
        <pc:sldMkLst>
          <pc:docMk/>
          <pc:sldMk cId="4018230193" sldId="371"/>
        </pc:sldMkLst>
      </pc:sldChg>
      <pc:sldChg chg="add">
        <pc:chgData name="Bhattacharyya, Saugat" userId="d3079e99-7fd1-41a0-ae91-5192657eae6c" providerId="ADAL" clId="{C4948459-3BA1-449F-9BD3-2CEB3FD0E92F}" dt="2021-10-27T04:10:42.261" v="3778"/>
        <pc:sldMkLst>
          <pc:docMk/>
          <pc:sldMk cId="653105273" sldId="402"/>
        </pc:sldMkLst>
      </pc:sldChg>
      <pc:sldChg chg="add">
        <pc:chgData name="Bhattacharyya, Saugat" userId="d3079e99-7fd1-41a0-ae91-5192657eae6c" providerId="ADAL" clId="{C4948459-3BA1-449F-9BD3-2CEB3FD0E92F}" dt="2021-10-27T04:04:18.036" v="3694"/>
        <pc:sldMkLst>
          <pc:docMk/>
          <pc:sldMk cId="233951451" sldId="475"/>
        </pc:sldMkLst>
      </pc:sldChg>
      <pc:sldChg chg="add">
        <pc:chgData name="Bhattacharyya, Saugat" userId="d3079e99-7fd1-41a0-ae91-5192657eae6c" providerId="ADAL" clId="{C4948459-3BA1-449F-9BD3-2CEB3FD0E92F}" dt="2021-10-27T04:04:18.036" v="3694"/>
        <pc:sldMkLst>
          <pc:docMk/>
          <pc:sldMk cId="2997001698" sldId="592"/>
        </pc:sldMkLst>
      </pc:sldChg>
      <pc:sldChg chg="add">
        <pc:chgData name="Bhattacharyya, Saugat" userId="d3079e99-7fd1-41a0-ae91-5192657eae6c" providerId="ADAL" clId="{C4948459-3BA1-449F-9BD3-2CEB3FD0E92F}" dt="2021-10-27T04:10:42.261" v="3778"/>
        <pc:sldMkLst>
          <pc:docMk/>
          <pc:sldMk cId="3311423091" sldId="627"/>
        </pc:sldMkLst>
      </pc:sldChg>
      <pc:sldChg chg="add">
        <pc:chgData name="Bhattacharyya, Saugat" userId="d3079e99-7fd1-41a0-ae91-5192657eae6c" providerId="ADAL" clId="{C4948459-3BA1-449F-9BD3-2CEB3FD0E92F}" dt="2021-10-27T04:10:42.261" v="3778"/>
        <pc:sldMkLst>
          <pc:docMk/>
          <pc:sldMk cId="1089534947" sldId="628"/>
        </pc:sldMkLst>
      </pc:sldChg>
      <pc:sldChg chg="add">
        <pc:chgData name="Bhattacharyya, Saugat" userId="d3079e99-7fd1-41a0-ae91-5192657eae6c" providerId="ADAL" clId="{C4948459-3BA1-449F-9BD3-2CEB3FD0E92F}" dt="2021-10-27T04:05:52.013" v="3697"/>
        <pc:sldMkLst>
          <pc:docMk/>
          <pc:sldMk cId="345200794" sldId="656"/>
        </pc:sldMkLst>
      </pc:sldChg>
      <pc:sldChg chg="add">
        <pc:chgData name="Bhattacharyya, Saugat" userId="d3079e99-7fd1-41a0-ae91-5192657eae6c" providerId="ADAL" clId="{C4948459-3BA1-449F-9BD3-2CEB3FD0E92F}" dt="2021-10-27T04:04:47.933" v="3695"/>
        <pc:sldMkLst>
          <pc:docMk/>
          <pc:sldMk cId="888107083" sldId="1004"/>
        </pc:sldMkLst>
      </pc:sldChg>
      <pc:sldChg chg="add">
        <pc:chgData name="Bhattacharyya, Saugat" userId="d3079e99-7fd1-41a0-ae91-5192657eae6c" providerId="ADAL" clId="{C4948459-3BA1-449F-9BD3-2CEB3FD0E92F}" dt="2021-10-27T04:05:11.411" v="3696"/>
        <pc:sldMkLst>
          <pc:docMk/>
          <pc:sldMk cId="4126287539" sldId="1007"/>
        </pc:sldMkLst>
      </pc:sldChg>
      <pc:sldChg chg="add">
        <pc:chgData name="Bhattacharyya, Saugat" userId="d3079e99-7fd1-41a0-ae91-5192657eae6c" providerId="ADAL" clId="{C4948459-3BA1-449F-9BD3-2CEB3FD0E92F}" dt="2021-10-27T04:05:52.013" v="3697"/>
        <pc:sldMkLst>
          <pc:docMk/>
          <pc:sldMk cId="692273835" sldId="1008"/>
        </pc:sldMkLst>
      </pc:sldChg>
      <pc:sldChg chg="addSp delSp modSp add mod">
        <pc:chgData name="Bhattacharyya, Saugat" userId="d3079e99-7fd1-41a0-ae91-5192657eae6c" providerId="ADAL" clId="{C4948459-3BA1-449F-9BD3-2CEB3FD0E92F}" dt="2021-10-27T04:10:04.811" v="3777" actId="20577"/>
        <pc:sldMkLst>
          <pc:docMk/>
          <pc:sldMk cId="2395764239" sldId="1009"/>
        </pc:sldMkLst>
        <pc:spChg chg="del">
          <ac:chgData name="Bhattacharyya, Saugat" userId="d3079e99-7fd1-41a0-ae91-5192657eae6c" providerId="ADAL" clId="{C4948459-3BA1-449F-9BD3-2CEB3FD0E92F}" dt="2021-10-27T04:08:39.556" v="3727" actId="478"/>
          <ac:spMkLst>
            <pc:docMk/>
            <pc:sldMk cId="2395764239" sldId="1009"/>
            <ac:spMk id="3" creationId="{168BA93C-54C5-4EA2-AD8E-BAF0926DE5AA}"/>
          </ac:spMkLst>
        </pc:spChg>
        <pc:spChg chg="add del mod">
          <ac:chgData name="Bhattacharyya, Saugat" userId="d3079e99-7fd1-41a0-ae91-5192657eae6c" providerId="ADAL" clId="{C4948459-3BA1-449F-9BD3-2CEB3FD0E92F}" dt="2021-10-27T04:08:57.698" v="3728" actId="478"/>
          <ac:spMkLst>
            <pc:docMk/>
            <pc:sldMk cId="2395764239" sldId="1009"/>
            <ac:spMk id="7" creationId="{0D599FED-3A5D-4DB4-8E3C-1DD0ABB68AC3}"/>
          </ac:spMkLst>
        </pc:spChg>
        <pc:spChg chg="mod">
          <ac:chgData name="Bhattacharyya, Saugat" userId="d3079e99-7fd1-41a0-ae91-5192657eae6c" providerId="ADAL" clId="{C4948459-3BA1-449F-9BD3-2CEB3FD0E92F}" dt="2021-10-27T04:09:45.042" v="3773" actId="1076"/>
          <ac:spMkLst>
            <pc:docMk/>
            <pc:sldMk cId="2395764239" sldId="1009"/>
            <ac:spMk id="31" creationId="{2DDC378D-61D1-4024-B341-D2B405EFD09B}"/>
          </ac:spMkLst>
        </pc:spChg>
        <pc:spChg chg="add mod">
          <ac:chgData name="Bhattacharyya, Saugat" userId="d3079e99-7fd1-41a0-ae91-5192657eae6c" providerId="ADAL" clId="{C4948459-3BA1-449F-9BD3-2CEB3FD0E92F}" dt="2021-10-27T04:09:48.418" v="3774" actId="1076"/>
          <ac:spMkLst>
            <pc:docMk/>
            <pc:sldMk cId="2395764239" sldId="1009"/>
            <ac:spMk id="33" creationId="{8A0339CE-CE71-45B7-9709-E98FF7E8DAF7}"/>
          </ac:spMkLst>
        </pc:spChg>
        <pc:spChg chg="add mod">
          <ac:chgData name="Bhattacharyya, Saugat" userId="d3079e99-7fd1-41a0-ae91-5192657eae6c" providerId="ADAL" clId="{C4948459-3BA1-449F-9BD3-2CEB3FD0E92F}" dt="2021-10-27T04:10:04.811" v="3777" actId="20577"/>
          <ac:spMkLst>
            <pc:docMk/>
            <pc:sldMk cId="2395764239" sldId="1009"/>
            <ac:spMk id="39" creationId="{716C86A8-3676-4E2A-846A-0E8F50B422CC}"/>
          </ac:spMkLst>
        </pc:spChg>
        <pc:grpChg chg="del">
          <ac:chgData name="Bhattacharyya, Saugat" userId="d3079e99-7fd1-41a0-ae91-5192657eae6c" providerId="ADAL" clId="{C4948459-3BA1-449F-9BD3-2CEB3FD0E92F}" dt="2021-10-27T04:08:36.747" v="3726" actId="478"/>
          <ac:grpSpMkLst>
            <pc:docMk/>
            <pc:sldMk cId="2395764239" sldId="1009"/>
            <ac:grpSpMk id="4" creationId="{8D1E120B-36D2-490C-8FE8-44A28E8790F4}"/>
          </ac:grpSpMkLst>
        </pc:grpChg>
        <pc:picChg chg="add mod">
          <ac:chgData name="Bhattacharyya, Saugat" userId="d3079e99-7fd1-41a0-ae91-5192657eae6c" providerId="ADAL" clId="{C4948459-3BA1-449F-9BD3-2CEB3FD0E92F}" dt="2021-10-27T04:09:59.080" v="3776" actId="1076"/>
          <ac:picMkLst>
            <pc:docMk/>
            <pc:sldMk cId="2395764239" sldId="1009"/>
            <ac:picMk id="34" creationId="{9C0FFB65-4233-4D7F-8096-4764F9F8B223}"/>
          </ac:picMkLst>
        </pc:picChg>
        <pc:cxnChg chg="mod">
          <ac:chgData name="Bhattacharyya, Saugat" userId="d3079e99-7fd1-41a0-ae91-5192657eae6c" providerId="ADAL" clId="{C4948459-3BA1-449F-9BD3-2CEB3FD0E92F}" dt="2021-10-27T04:08:36.747" v="3726" actId="478"/>
          <ac:cxnSpMkLst>
            <pc:docMk/>
            <pc:sldMk cId="2395764239" sldId="1009"/>
            <ac:cxnSpMk id="11" creationId="{E257E702-098F-4F61-A105-9BA29AABF680}"/>
          </ac:cxnSpMkLst>
        </pc:cxnChg>
      </pc:sldChg>
      <pc:sldChg chg="addSp delSp modSp add mod">
        <pc:chgData name="Bhattacharyya, Saugat" userId="d3079e99-7fd1-41a0-ae91-5192657eae6c" providerId="ADAL" clId="{C4948459-3BA1-449F-9BD3-2CEB3FD0E92F}" dt="2021-10-27T04:11:34.572" v="3784" actId="1076"/>
        <pc:sldMkLst>
          <pc:docMk/>
          <pc:sldMk cId="3184467523" sldId="1010"/>
        </pc:sldMkLst>
        <pc:spChg chg="add mod">
          <ac:chgData name="Bhattacharyya, Saugat" userId="d3079e99-7fd1-41a0-ae91-5192657eae6c" providerId="ADAL" clId="{C4948459-3BA1-449F-9BD3-2CEB3FD0E92F}" dt="2021-10-27T04:11:27.730" v="3782" actId="1076"/>
          <ac:spMkLst>
            <pc:docMk/>
            <pc:sldMk cId="3184467523" sldId="1010"/>
            <ac:spMk id="8" creationId="{E395D06D-95CE-4EC4-AA6C-A3788389E10F}"/>
          </ac:spMkLst>
        </pc:spChg>
        <pc:spChg chg="del">
          <ac:chgData name="Bhattacharyya, Saugat" userId="d3079e99-7fd1-41a0-ae91-5192657eae6c" providerId="ADAL" clId="{C4948459-3BA1-449F-9BD3-2CEB3FD0E92F}" dt="2021-10-27T04:10:57.752" v="3780" actId="478"/>
          <ac:spMkLst>
            <pc:docMk/>
            <pc:sldMk cId="3184467523" sldId="1010"/>
            <ac:spMk id="33" creationId="{8A0339CE-CE71-45B7-9709-E98FF7E8DAF7}"/>
          </ac:spMkLst>
        </pc:spChg>
        <pc:spChg chg="del">
          <ac:chgData name="Bhattacharyya, Saugat" userId="d3079e99-7fd1-41a0-ae91-5192657eae6c" providerId="ADAL" clId="{C4948459-3BA1-449F-9BD3-2CEB3FD0E92F}" dt="2021-10-27T04:10:57.752" v="3780" actId="478"/>
          <ac:spMkLst>
            <pc:docMk/>
            <pc:sldMk cId="3184467523" sldId="1010"/>
            <ac:spMk id="39" creationId="{716C86A8-3676-4E2A-846A-0E8F50B422CC}"/>
          </ac:spMkLst>
        </pc:spChg>
        <pc:picChg chg="add mod">
          <ac:chgData name="Bhattacharyya, Saugat" userId="d3079e99-7fd1-41a0-ae91-5192657eae6c" providerId="ADAL" clId="{C4948459-3BA1-449F-9BD3-2CEB3FD0E92F}" dt="2021-10-27T04:11:34.572" v="3784" actId="1076"/>
          <ac:picMkLst>
            <pc:docMk/>
            <pc:sldMk cId="3184467523" sldId="1010"/>
            <ac:picMk id="7" creationId="{E15698F2-2512-4BC9-BBA9-2EDE3F6EE584}"/>
          </ac:picMkLst>
        </pc:picChg>
        <pc:picChg chg="del">
          <ac:chgData name="Bhattacharyya, Saugat" userId="d3079e99-7fd1-41a0-ae91-5192657eae6c" providerId="ADAL" clId="{C4948459-3BA1-449F-9BD3-2CEB3FD0E92F}" dt="2021-10-27T04:10:57.752" v="3780" actId="478"/>
          <ac:picMkLst>
            <pc:docMk/>
            <pc:sldMk cId="3184467523" sldId="1010"/>
            <ac:picMk id="34" creationId="{9C0FFB65-4233-4D7F-8096-4764F9F8B223}"/>
          </ac:picMkLst>
        </pc:picChg>
      </pc:sldChg>
      <pc:sldChg chg="addSp delSp modSp add mod">
        <pc:chgData name="Bhattacharyya, Saugat" userId="d3079e99-7fd1-41a0-ae91-5192657eae6c" providerId="ADAL" clId="{C4948459-3BA1-449F-9BD3-2CEB3FD0E92F}" dt="2021-10-27T04:16:01.528" v="3828" actId="1076"/>
        <pc:sldMkLst>
          <pc:docMk/>
          <pc:sldMk cId="925535454" sldId="1011"/>
        </pc:sldMkLst>
        <pc:spChg chg="add mod">
          <ac:chgData name="Bhattacharyya, Saugat" userId="d3079e99-7fd1-41a0-ae91-5192657eae6c" providerId="ADAL" clId="{C4948459-3BA1-449F-9BD3-2CEB3FD0E92F}" dt="2021-10-27T04:16:01.528" v="3828" actId="1076"/>
          <ac:spMkLst>
            <pc:docMk/>
            <pc:sldMk cId="925535454" sldId="1011"/>
            <ac:spMk id="5" creationId="{2BF48133-D852-4AB3-8766-A71734682471}"/>
          </ac:spMkLst>
        </pc:spChg>
        <pc:spChg chg="del">
          <ac:chgData name="Bhattacharyya, Saugat" userId="d3079e99-7fd1-41a0-ae91-5192657eae6c" providerId="ADAL" clId="{C4948459-3BA1-449F-9BD3-2CEB3FD0E92F}" dt="2021-10-27T04:15:09.298" v="3806" actId="478"/>
          <ac:spMkLst>
            <pc:docMk/>
            <pc:sldMk cId="925535454" sldId="1011"/>
            <ac:spMk id="8" creationId="{E395D06D-95CE-4EC4-AA6C-A3788389E10F}"/>
          </ac:spMkLst>
        </pc:spChg>
        <pc:spChg chg="mod">
          <ac:chgData name="Bhattacharyya, Saugat" userId="d3079e99-7fd1-41a0-ae91-5192657eae6c" providerId="ADAL" clId="{C4948459-3BA1-449F-9BD3-2CEB3FD0E92F}" dt="2021-10-27T04:15:03.025" v="3804" actId="20577"/>
          <ac:spMkLst>
            <pc:docMk/>
            <pc:sldMk cId="925535454" sldId="1011"/>
            <ac:spMk id="31" creationId="{2DDC378D-61D1-4024-B341-D2B405EFD09B}"/>
          </ac:spMkLst>
        </pc:spChg>
        <pc:picChg chg="add mod">
          <ac:chgData name="Bhattacharyya, Saugat" userId="d3079e99-7fd1-41a0-ae91-5192657eae6c" providerId="ADAL" clId="{C4948459-3BA1-449F-9BD3-2CEB3FD0E92F}" dt="2021-10-27T04:15:20.650" v="3811" actId="1076"/>
          <ac:picMkLst>
            <pc:docMk/>
            <pc:sldMk cId="925535454" sldId="1011"/>
            <ac:picMk id="4" creationId="{27D1EABF-7221-4D1F-B82B-03B907631255}"/>
          </ac:picMkLst>
        </pc:picChg>
        <pc:picChg chg="del">
          <ac:chgData name="Bhattacharyya, Saugat" userId="d3079e99-7fd1-41a0-ae91-5192657eae6c" providerId="ADAL" clId="{C4948459-3BA1-449F-9BD3-2CEB3FD0E92F}" dt="2021-10-27T04:15:06.934" v="3805" actId="478"/>
          <ac:picMkLst>
            <pc:docMk/>
            <pc:sldMk cId="925535454" sldId="1011"/>
            <ac:picMk id="7" creationId="{E15698F2-2512-4BC9-BBA9-2EDE3F6EE584}"/>
          </ac:picMkLst>
        </pc:picChg>
      </pc:sldChg>
    </pc:docChg>
  </pc:docChgLst>
  <pc:docChgLst>
    <pc:chgData name="Bhattacharyya, Saugat" userId="d3079e99-7fd1-41a0-ae91-5192657eae6c" providerId="ADAL" clId="{F4A537F2-7531-48B9-B2C9-13C8CD79220A}"/>
    <pc:docChg chg="delSld modSld">
      <pc:chgData name="Bhattacharyya, Saugat" userId="d3079e99-7fd1-41a0-ae91-5192657eae6c" providerId="ADAL" clId="{F4A537F2-7531-48B9-B2C9-13C8CD79220A}" dt="2021-10-25T12:15:32.138" v="2" actId="47"/>
      <pc:docMkLst>
        <pc:docMk/>
      </pc:docMkLst>
      <pc:sldChg chg="modSp mod">
        <pc:chgData name="Bhattacharyya, Saugat" userId="d3079e99-7fd1-41a0-ae91-5192657eae6c" providerId="ADAL" clId="{F4A537F2-7531-48B9-B2C9-13C8CD79220A}" dt="2021-10-25T12:15:11.804" v="1" actId="1076"/>
        <pc:sldMkLst>
          <pc:docMk/>
          <pc:sldMk cId="1683345159" sldId="281"/>
        </pc:sldMkLst>
        <pc:spChg chg="mod">
          <ac:chgData name="Bhattacharyya, Saugat" userId="d3079e99-7fd1-41a0-ae91-5192657eae6c" providerId="ADAL" clId="{F4A537F2-7531-48B9-B2C9-13C8CD79220A}" dt="2021-10-25T12:15:11.804" v="1" actId="1076"/>
          <ac:spMkLst>
            <pc:docMk/>
            <pc:sldMk cId="1683345159" sldId="281"/>
            <ac:spMk id="2" creationId="{B43DAC6C-9762-4327-B0FE-1EBACE69DF30}"/>
          </ac:spMkLst>
        </pc:spChg>
      </pc:sldChg>
      <pc:sldChg chg="del">
        <pc:chgData name="Bhattacharyya, Saugat" userId="d3079e99-7fd1-41a0-ae91-5192657eae6c" providerId="ADAL" clId="{F4A537F2-7531-48B9-B2C9-13C8CD79220A}" dt="2021-10-25T12:15:32.138" v="2" actId="47"/>
        <pc:sldMkLst>
          <pc:docMk/>
          <pc:sldMk cId="221939678" sldId="314"/>
        </pc:sldMkLst>
      </pc:sldChg>
      <pc:sldChg chg="del">
        <pc:chgData name="Bhattacharyya, Saugat" userId="d3079e99-7fd1-41a0-ae91-5192657eae6c" providerId="ADAL" clId="{F4A537F2-7531-48B9-B2C9-13C8CD79220A}" dt="2021-10-25T12:15:32.138" v="2" actId="47"/>
        <pc:sldMkLst>
          <pc:docMk/>
          <pc:sldMk cId="2592556795" sldId="315"/>
        </pc:sldMkLst>
      </pc:sldChg>
      <pc:sldChg chg="del">
        <pc:chgData name="Bhattacharyya, Saugat" userId="d3079e99-7fd1-41a0-ae91-5192657eae6c" providerId="ADAL" clId="{F4A537F2-7531-48B9-B2C9-13C8CD79220A}" dt="2021-10-25T12:15:32.138" v="2" actId="47"/>
        <pc:sldMkLst>
          <pc:docMk/>
          <pc:sldMk cId="1796805300" sldId="317"/>
        </pc:sldMkLst>
      </pc:sldChg>
      <pc:sldChg chg="del">
        <pc:chgData name="Bhattacharyya, Saugat" userId="d3079e99-7fd1-41a0-ae91-5192657eae6c" providerId="ADAL" clId="{F4A537F2-7531-48B9-B2C9-13C8CD79220A}" dt="2021-10-25T12:15:32.138" v="2" actId="47"/>
        <pc:sldMkLst>
          <pc:docMk/>
          <pc:sldMk cId="2725517909" sldId="323"/>
        </pc:sldMkLst>
      </pc:sldChg>
      <pc:sldChg chg="del">
        <pc:chgData name="Bhattacharyya, Saugat" userId="d3079e99-7fd1-41a0-ae91-5192657eae6c" providerId="ADAL" clId="{F4A537F2-7531-48B9-B2C9-13C8CD79220A}" dt="2021-10-25T12:15:32.138" v="2" actId="47"/>
        <pc:sldMkLst>
          <pc:docMk/>
          <pc:sldMk cId="3498850256" sldId="324"/>
        </pc:sldMkLst>
      </pc:sldChg>
      <pc:sldChg chg="del">
        <pc:chgData name="Bhattacharyya, Saugat" userId="d3079e99-7fd1-41a0-ae91-5192657eae6c" providerId="ADAL" clId="{F4A537F2-7531-48B9-B2C9-13C8CD79220A}" dt="2021-10-25T12:15:32.138" v="2" actId="47"/>
        <pc:sldMkLst>
          <pc:docMk/>
          <pc:sldMk cId="1637387368" sldId="325"/>
        </pc:sldMkLst>
      </pc:sldChg>
      <pc:sldChg chg="del">
        <pc:chgData name="Bhattacharyya, Saugat" userId="d3079e99-7fd1-41a0-ae91-5192657eae6c" providerId="ADAL" clId="{F4A537F2-7531-48B9-B2C9-13C8CD79220A}" dt="2021-10-25T12:15:32.138" v="2" actId="47"/>
        <pc:sldMkLst>
          <pc:docMk/>
          <pc:sldMk cId="1985747457" sldId="326"/>
        </pc:sldMkLst>
      </pc:sldChg>
      <pc:sldChg chg="del">
        <pc:chgData name="Bhattacharyya, Saugat" userId="d3079e99-7fd1-41a0-ae91-5192657eae6c" providerId="ADAL" clId="{F4A537F2-7531-48B9-B2C9-13C8CD79220A}" dt="2021-10-25T12:15:32.138" v="2" actId="47"/>
        <pc:sldMkLst>
          <pc:docMk/>
          <pc:sldMk cId="1016056360" sldId="329"/>
        </pc:sldMkLst>
      </pc:sldChg>
      <pc:sldChg chg="del">
        <pc:chgData name="Bhattacharyya, Saugat" userId="d3079e99-7fd1-41a0-ae91-5192657eae6c" providerId="ADAL" clId="{F4A537F2-7531-48B9-B2C9-13C8CD79220A}" dt="2021-10-25T12:15:32.138" v="2" actId="47"/>
        <pc:sldMkLst>
          <pc:docMk/>
          <pc:sldMk cId="2880876327" sldId="330"/>
        </pc:sldMkLst>
      </pc:sldChg>
      <pc:sldChg chg="del">
        <pc:chgData name="Bhattacharyya, Saugat" userId="d3079e99-7fd1-41a0-ae91-5192657eae6c" providerId="ADAL" clId="{F4A537F2-7531-48B9-B2C9-13C8CD79220A}" dt="2021-10-25T12:15:32.138" v="2" actId="47"/>
        <pc:sldMkLst>
          <pc:docMk/>
          <pc:sldMk cId="2846039030" sldId="331"/>
        </pc:sldMkLst>
      </pc:sldChg>
    </pc:docChg>
  </pc:docChgLst>
  <pc:docChgLst>
    <pc:chgData name="Bhattacharyya, Saugat" userId="d3079e99-7fd1-41a0-ae91-5192657eae6c" providerId="ADAL" clId="{67B0B902-2FAE-8645-B994-D950A15AFF37}"/>
    <pc:docChg chg="undo custSel addSld delSld modSld">
      <pc:chgData name="Bhattacharyya, Saugat" userId="d3079e99-7fd1-41a0-ae91-5192657eae6c" providerId="ADAL" clId="{67B0B902-2FAE-8645-B994-D950A15AFF37}" dt="2021-09-22T12:15:54.895" v="1092" actId="255"/>
      <pc:docMkLst>
        <pc:docMk/>
      </pc:docMkLst>
      <pc:sldChg chg="modSp mod">
        <pc:chgData name="Bhattacharyya, Saugat" userId="d3079e99-7fd1-41a0-ae91-5192657eae6c" providerId="ADAL" clId="{67B0B902-2FAE-8645-B994-D950A15AFF37}" dt="2021-09-22T11:18:08.789" v="4" actId="948"/>
        <pc:sldMkLst>
          <pc:docMk/>
          <pc:sldMk cId="706099315" sldId="313"/>
        </pc:sldMkLst>
        <pc:spChg chg="mod">
          <ac:chgData name="Bhattacharyya, Saugat" userId="d3079e99-7fd1-41a0-ae91-5192657eae6c" providerId="ADAL" clId="{67B0B902-2FAE-8645-B994-D950A15AFF37}" dt="2021-09-22T11:18:08.789" v="4" actId="948"/>
          <ac:spMkLst>
            <pc:docMk/>
            <pc:sldMk cId="706099315" sldId="313"/>
            <ac:spMk id="7" creationId="{6940903E-9E3E-495B-898D-C8E59D7D0D4C}"/>
          </ac:spMkLst>
        </pc:spChg>
      </pc:sldChg>
      <pc:sldChg chg="addSp modSp mod">
        <pc:chgData name="Bhattacharyya, Saugat" userId="d3079e99-7fd1-41a0-ae91-5192657eae6c" providerId="ADAL" clId="{67B0B902-2FAE-8645-B994-D950A15AFF37}" dt="2021-09-22T11:22:46.104" v="42" actId="313"/>
        <pc:sldMkLst>
          <pc:docMk/>
          <pc:sldMk cId="221939678" sldId="314"/>
        </pc:sldMkLst>
        <pc:spChg chg="mod">
          <ac:chgData name="Bhattacharyya, Saugat" userId="d3079e99-7fd1-41a0-ae91-5192657eae6c" providerId="ADAL" clId="{67B0B902-2FAE-8645-B994-D950A15AFF37}" dt="2021-09-22T11:22:46.104" v="42" actId="313"/>
          <ac:spMkLst>
            <pc:docMk/>
            <pc:sldMk cId="221939678" sldId="314"/>
            <ac:spMk id="3" creationId="{7F6455BF-8A3B-5248-B6B1-709325A17B84}"/>
          </ac:spMkLst>
        </pc:spChg>
        <pc:graphicFrameChg chg="add mod modGraphic">
          <ac:chgData name="Bhattacharyya, Saugat" userId="d3079e99-7fd1-41a0-ae91-5192657eae6c" providerId="ADAL" clId="{67B0B902-2FAE-8645-B994-D950A15AFF37}" dt="2021-09-22T11:22:34.195" v="41" actId="207"/>
          <ac:graphicFrameMkLst>
            <pc:docMk/>
            <pc:sldMk cId="221939678" sldId="314"/>
            <ac:graphicFrameMk id="2" creationId="{50E93B27-B2A1-E14C-82ED-9BE0ACCB0D17}"/>
          </ac:graphicFrameMkLst>
        </pc:graphicFrameChg>
      </pc:sldChg>
      <pc:sldChg chg="addSp modSp mod">
        <pc:chgData name="Bhattacharyya, Saugat" userId="d3079e99-7fd1-41a0-ae91-5192657eae6c" providerId="ADAL" clId="{67B0B902-2FAE-8645-B994-D950A15AFF37}" dt="2021-09-22T11:51:22.403" v="1006" actId="20577"/>
        <pc:sldMkLst>
          <pc:docMk/>
          <pc:sldMk cId="2592556795" sldId="315"/>
        </pc:sldMkLst>
        <pc:spChg chg="add mod">
          <ac:chgData name="Bhattacharyya, Saugat" userId="d3079e99-7fd1-41a0-ae91-5192657eae6c" providerId="ADAL" clId="{67B0B902-2FAE-8645-B994-D950A15AFF37}" dt="2021-09-22T11:51:22.403" v="1006" actId="20577"/>
          <ac:spMkLst>
            <pc:docMk/>
            <pc:sldMk cId="2592556795" sldId="315"/>
            <ac:spMk id="2" creationId="{9F330E72-3979-6945-8881-E1FAC7B014FA}"/>
          </ac:spMkLst>
        </pc:spChg>
      </pc:sldChg>
      <pc:sldChg chg="del">
        <pc:chgData name="Bhattacharyya, Saugat" userId="d3079e99-7fd1-41a0-ae91-5192657eae6c" providerId="ADAL" clId="{67B0B902-2FAE-8645-B994-D950A15AFF37}" dt="2021-09-22T11:30:51.279" v="188" actId="2696"/>
        <pc:sldMkLst>
          <pc:docMk/>
          <pc:sldMk cId="3451499236" sldId="316"/>
        </pc:sldMkLst>
      </pc:sldChg>
      <pc:sldChg chg="addSp modSp mod">
        <pc:chgData name="Bhattacharyya, Saugat" userId="d3079e99-7fd1-41a0-ae91-5192657eae6c" providerId="ADAL" clId="{67B0B902-2FAE-8645-B994-D950A15AFF37}" dt="2021-09-22T11:35:35.606" v="438" actId="20577"/>
        <pc:sldMkLst>
          <pc:docMk/>
          <pc:sldMk cId="1796805300" sldId="317"/>
        </pc:sldMkLst>
        <pc:spChg chg="add mod">
          <ac:chgData name="Bhattacharyya, Saugat" userId="d3079e99-7fd1-41a0-ae91-5192657eae6c" providerId="ADAL" clId="{67B0B902-2FAE-8645-B994-D950A15AFF37}" dt="2021-09-22T11:35:35.606" v="438" actId="20577"/>
          <ac:spMkLst>
            <pc:docMk/>
            <pc:sldMk cId="1796805300" sldId="317"/>
            <ac:spMk id="2" creationId="{465842E1-E687-684F-888F-64988A59AABE}"/>
          </ac:spMkLst>
        </pc:spChg>
        <pc:spChg chg="mod">
          <ac:chgData name="Bhattacharyya, Saugat" userId="d3079e99-7fd1-41a0-ae91-5192657eae6c" providerId="ADAL" clId="{67B0B902-2FAE-8645-B994-D950A15AFF37}" dt="2021-09-22T11:32:15.165" v="207" actId="20577"/>
          <ac:spMkLst>
            <pc:docMk/>
            <pc:sldMk cId="1796805300" sldId="317"/>
            <ac:spMk id="3" creationId="{7F6455BF-8A3B-5248-B6B1-709325A17B84}"/>
          </ac:spMkLst>
        </pc:spChg>
      </pc:sldChg>
      <pc:sldChg chg="del">
        <pc:chgData name="Bhattacharyya, Saugat" userId="d3079e99-7fd1-41a0-ae91-5192657eae6c" providerId="ADAL" clId="{67B0B902-2FAE-8645-B994-D950A15AFF37}" dt="2021-09-22T11:30:49.837" v="187" actId="2696"/>
        <pc:sldMkLst>
          <pc:docMk/>
          <pc:sldMk cId="1285772905" sldId="318"/>
        </pc:sldMkLst>
      </pc:sldChg>
      <pc:sldChg chg="del">
        <pc:chgData name="Bhattacharyya, Saugat" userId="d3079e99-7fd1-41a0-ae91-5192657eae6c" providerId="ADAL" clId="{67B0B902-2FAE-8645-B994-D950A15AFF37}" dt="2021-09-22T11:30:40.068" v="186" actId="2696"/>
        <pc:sldMkLst>
          <pc:docMk/>
          <pc:sldMk cId="1180494737" sldId="320"/>
        </pc:sldMkLst>
      </pc:sldChg>
      <pc:sldChg chg="del">
        <pc:chgData name="Bhattacharyya, Saugat" userId="d3079e99-7fd1-41a0-ae91-5192657eae6c" providerId="ADAL" clId="{67B0B902-2FAE-8645-B994-D950A15AFF37}" dt="2021-09-22T11:30:33.440" v="185" actId="2696"/>
        <pc:sldMkLst>
          <pc:docMk/>
          <pc:sldMk cId="1063866048" sldId="321"/>
        </pc:sldMkLst>
      </pc:sldChg>
      <pc:sldChg chg="del">
        <pc:chgData name="Bhattacharyya, Saugat" userId="d3079e99-7fd1-41a0-ae91-5192657eae6c" providerId="ADAL" clId="{67B0B902-2FAE-8645-B994-D950A15AFF37}" dt="2021-09-22T11:30:33.440" v="185" actId="2696"/>
        <pc:sldMkLst>
          <pc:docMk/>
          <pc:sldMk cId="3769191860" sldId="322"/>
        </pc:sldMkLst>
      </pc:sldChg>
      <pc:sldChg chg="modSp mod modNotesTx">
        <pc:chgData name="Bhattacharyya, Saugat" userId="d3079e99-7fd1-41a0-ae91-5192657eae6c" providerId="ADAL" clId="{67B0B902-2FAE-8645-B994-D950A15AFF37}" dt="2021-09-22T11:37:10.187" v="481"/>
        <pc:sldMkLst>
          <pc:docMk/>
          <pc:sldMk cId="2725517909" sldId="323"/>
        </pc:sldMkLst>
        <pc:spChg chg="mod">
          <ac:chgData name="Bhattacharyya, Saugat" userId="d3079e99-7fd1-41a0-ae91-5192657eae6c" providerId="ADAL" clId="{67B0B902-2FAE-8645-B994-D950A15AFF37}" dt="2021-09-22T11:37:10.187" v="481"/>
          <ac:spMkLst>
            <pc:docMk/>
            <pc:sldMk cId="2725517909" sldId="323"/>
            <ac:spMk id="2" creationId="{423E8E77-54F5-4AAE-B86B-AB886722D435}"/>
          </ac:spMkLst>
        </pc:spChg>
      </pc:sldChg>
      <pc:sldChg chg="modNotesTx">
        <pc:chgData name="Bhattacharyya, Saugat" userId="d3079e99-7fd1-41a0-ae91-5192657eae6c" providerId="ADAL" clId="{67B0B902-2FAE-8645-B994-D950A15AFF37}" dt="2021-09-22T11:51:39.681" v="1008" actId="20577"/>
        <pc:sldMkLst>
          <pc:docMk/>
          <pc:sldMk cId="3498850256" sldId="324"/>
        </pc:sldMkLst>
      </pc:sldChg>
      <pc:sldChg chg="modNotesTx">
        <pc:chgData name="Bhattacharyya, Saugat" userId="d3079e99-7fd1-41a0-ae91-5192657eae6c" providerId="ADAL" clId="{67B0B902-2FAE-8645-B994-D950A15AFF37}" dt="2021-09-22T11:51:47.109" v="1009" actId="20577"/>
        <pc:sldMkLst>
          <pc:docMk/>
          <pc:sldMk cId="1637387368" sldId="325"/>
        </pc:sldMkLst>
      </pc:sldChg>
      <pc:sldChg chg="modSp mod modNotesTx">
        <pc:chgData name="Bhattacharyya, Saugat" userId="d3079e99-7fd1-41a0-ae91-5192657eae6c" providerId="ADAL" clId="{67B0B902-2FAE-8645-B994-D950A15AFF37}" dt="2021-09-22T11:42:06.046" v="751" actId="12"/>
        <pc:sldMkLst>
          <pc:docMk/>
          <pc:sldMk cId="1985747457" sldId="326"/>
        </pc:sldMkLst>
        <pc:spChg chg="mod">
          <ac:chgData name="Bhattacharyya, Saugat" userId="d3079e99-7fd1-41a0-ae91-5192657eae6c" providerId="ADAL" clId="{67B0B902-2FAE-8645-B994-D950A15AFF37}" dt="2021-09-22T11:42:06.046" v="751" actId="12"/>
          <ac:spMkLst>
            <pc:docMk/>
            <pc:sldMk cId="1985747457" sldId="326"/>
            <ac:spMk id="2" creationId="{423E8E77-54F5-4AAE-B86B-AB886722D435}"/>
          </ac:spMkLst>
        </pc:spChg>
      </pc:sldChg>
      <pc:sldChg chg="del">
        <pc:chgData name="Bhattacharyya, Saugat" userId="d3079e99-7fd1-41a0-ae91-5192657eae6c" providerId="ADAL" clId="{67B0B902-2FAE-8645-B994-D950A15AFF37}" dt="2021-09-22T11:45:35.930" v="752" actId="2696"/>
        <pc:sldMkLst>
          <pc:docMk/>
          <pc:sldMk cId="3943324415" sldId="327"/>
        </pc:sldMkLst>
      </pc:sldChg>
      <pc:sldChg chg="del">
        <pc:chgData name="Bhattacharyya, Saugat" userId="d3079e99-7fd1-41a0-ae91-5192657eae6c" providerId="ADAL" clId="{67B0B902-2FAE-8645-B994-D950A15AFF37}" dt="2021-09-22T11:30:55.097" v="189" actId="2696"/>
        <pc:sldMkLst>
          <pc:docMk/>
          <pc:sldMk cId="254748063" sldId="328"/>
        </pc:sldMkLst>
      </pc:sldChg>
      <pc:sldChg chg="addSp delSp modSp add mod setBg">
        <pc:chgData name="Bhattacharyya, Saugat" userId="d3079e99-7fd1-41a0-ae91-5192657eae6c" providerId="ADAL" clId="{67B0B902-2FAE-8645-B994-D950A15AFF37}" dt="2021-09-22T11:24:21.567" v="67" actId="20577"/>
        <pc:sldMkLst>
          <pc:docMk/>
          <pc:sldMk cId="1016056360" sldId="329"/>
        </pc:sldMkLst>
        <pc:spChg chg="mod">
          <ac:chgData name="Bhattacharyya, Saugat" userId="d3079e99-7fd1-41a0-ae91-5192657eae6c" providerId="ADAL" clId="{67B0B902-2FAE-8645-B994-D950A15AFF37}" dt="2021-09-22T11:24:21.567" v="67" actId="20577"/>
          <ac:spMkLst>
            <pc:docMk/>
            <pc:sldMk cId="1016056360" sldId="329"/>
            <ac:spMk id="3" creationId="{7F6455BF-8A3B-5248-B6B1-709325A17B84}"/>
          </ac:spMkLst>
        </pc:spChg>
        <pc:spChg chg="add del">
          <ac:chgData name="Bhattacharyya, Saugat" userId="d3079e99-7fd1-41a0-ae91-5192657eae6c" providerId="ADAL" clId="{67B0B902-2FAE-8645-B994-D950A15AFF37}" dt="2021-09-22T11:23:39.303" v="47" actId="26606"/>
          <ac:spMkLst>
            <pc:docMk/>
            <pc:sldMk cId="1016056360" sldId="329"/>
            <ac:spMk id="9" creationId="{D4771268-CB57-404A-9271-370EB28F6090}"/>
          </ac:spMkLst>
        </pc:spChg>
        <pc:graphicFrameChg chg="del">
          <ac:chgData name="Bhattacharyya, Saugat" userId="d3079e99-7fd1-41a0-ae91-5192657eae6c" providerId="ADAL" clId="{67B0B902-2FAE-8645-B994-D950A15AFF37}" dt="2021-09-22T11:23:17.100" v="44" actId="478"/>
          <ac:graphicFrameMkLst>
            <pc:docMk/>
            <pc:sldMk cId="1016056360" sldId="329"/>
            <ac:graphicFrameMk id="2" creationId="{50E93B27-B2A1-E14C-82ED-9BE0ACCB0D17}"/>
          </ac:graphicFrameMkLst>
        </pc:graphicFrameChg>
        <pc:graphicFrameChg chg="add mod">
          <ac:chgData name="Bhattacharyya, Saugat" userId="d3079e99-7fd1-41a0-ae91-5192657eae6c" providerId="ADAL" clId="{67B0B902-2FAE-8645-B994-D950A15AFF37}" dt="2021-09-22T11:23:39.303" v="47" actId="26606"/>
          <ac:graphicFrameMkLst>
            <pc:docMk/>
            <pc:sldMk cId="1016056360" sldId="329"/>
            <ac:graphicFrameMk id="4" creationId="{06477D04-1ADE-744C-B200-1FBE0233229A}"/>
          </ac:graphicFrameMkLst>
        </pc:graphicFrameChg>
        <pc:graphicFrameChg chg="add mod">
          <ac:chgData name="Bhattacharyya, Saugat" userId="d3079e99-7fd1-41a0-ae91-5192657eae6c" providerId="ADAL" clId="{67B0B902-2FAE-8645-B994-D950A15AFF37}" dt="2021-09-22T11:24:12.292" v="52" actId="1076"/>
          <ac:graphicFrameMkLst>
            <pc:docMk/>
            <pc:sldMk cId="1016056360" sldId="329"/>
            <ac:graphicFrameMk id="5" creationId="{5196018E-BD5F-F843-8786-F3D7D5A8FB73}"/>
          </ac:graphicFrameMkLst>
        </pc:graphicFrameChg>
      </pc:sldChg>
      <pc:sldChg chg="addSp delSp modSp add mod">
        <pc:chgData name="Bhattacharyya, Saugat" userId="d3079e99-7fd1-41a0-ae91-5192657eae6c" providerId="ADAL" clId="{67B0B902-2FAE-8645-B994-D950A15AFF37}" dt="2021-09-22T11:50:49.006" v="949" actId="20577"/>
        <pc:sldMkLst>
          <pc:docMk/>
          <pc:sldMk cId="2880876327" sldId="330"/>
        </pc:sldMkLst>
        <pc:spChg chg="mod">
          <ac:chgData name="Bhattacharyya, Saugat" userId="d3079e99-7fd1-41a0-ae91-5192657eae6c" providerId="ADAL" clId="{67B0B902-2FAE-8645-B994-D950A15AFF37}" dt="2021-09-22T11:26:08.273" v="121" actId="20577"/>
          <ac:spMkLst>
            <pc:docMk/>
            <pc:sldMk cId="2880876327" sldId="330"/>
            <ac:spMk id="3" creationId="{7F6455BF-8A3B-5248-B6B1-709325A17B84}"/>
          </ac:spMkLst>
        </pc:spChg>
        <pc:spChg chg="add mod">
          <ac:chgData name="Bhattacharyya, Saugat" userId="d3079e99-7fd1-41a0-ae91-5192657eae6c" providerId="ADAL" clId="{67B0B902-2FAE-8645-B994-D950A15AFF37}" dt="2021-09-22T11:50:49.006" v="949" actId="20577"/>
          <ac:spMkLst>
            <pc:docMk/>
            <pc:sldMk cId="2880876327" sldId="330"/>
            <ac:spMk id="6" creationId="{3BFE56C8-02CE-B649-8EFF-F1D90F58B54A}"/>
          </ac:spMkLst>
        </pc:spChg>
        <pc:graphicFrameChg chg="add del mod">
          <ac:chgData name="Bhattacharyya, Saugat" userId="d3079e99-7fd1-41a0-ae91-5192657eae6c" providerId="ADAL" clId="{67B0B902-2FAE-8645-B994-D950A15AFF37}" dt="2021-09-22T11:27:28.312" v="128"/>
          <ac:graphicFrameMkLst>
            <pc:docMk/>
            <pc:sldMk cId="2880876327" sldId="330"/>
            <ac:graphicFrameMk id="2" creationId="{057D6F40-0EAA-8B45-A5C9-DB7ABF6731CA}"/>
          </ac:graphicFrameMkLst>
        </pc:graphicFrameChg>
        <pc:graphicFrameChg chg="del">
          <ac:chgData name="Bhattacharyya, Saugat" userId="d3079e99-7fd1-41a0-ae91-5192657eae6c" providerId="ADAL" clId="{67B0B902-2FAE-8645-B994-D950A15AFF37}" dt="2021-09-22T11:26:13.012" v="122" actId="478"/>
          <ac:graphicFrameMkLst>
            <pc:docMk/>
            <pc:sldMk cId="2880876327" sldId="330"/>
            <ac:graphicFrameMk id="5" creationId="{5196018E-BD5F-F843-8786-F3D7D5A8FB73}"/>
          </ac:graphicFrameMkLst>
        </pc:graphicFrameChg>
        <pc:picChg chg="add mod">
          <ac:chgData name="Bhattacharyya, Saugat" userId="d3079e99-7fd1-41a0-ae91-5192657eae6c" providerId="ADAL" clId="{67B0B902-2FAE-8645-B994-D950A15AFF37}" dt="2021-09-22T11:48:38.099" v="834" actId="1076"/>
          <ac:picMkLst>
            <pc:docMk/>
            <pc:sldMk cId="2880876327" sldId="330"/>
            <ac:picMk id="4" creationId="{95864081-88C5-7D4A-B935-35D9B89B2560}"/>
          </ac:picMkLst>
        </pc:picChg>
      </pc:sldChg>
      <pc:sldChg chg="modSp add mod">
        <pc:chgData name="Bhattacharyya, Saugat" userId="d3079e99-7fd1-41a0-ae91-5192657eae6c" providerId="ADAL" clId="{67B0B902-2FAE-8645-B994-D950A15AFF37}" dt="2021-09-22T12:15:54.895" v="1092" actId="255"/>
        <pc:sldMkLst>
          <pc:docMk/>
          <pc:sldMk cId="2846039030" sldId="331"/>
        </pc:sldMkLst>
        <pc:spChg chg="mod">
          <ac:chgData name="Bhattacharyya, Saugat" userId="d3079e99-7fd1-41a0-ae91-5192657eae6c" providerId="ADAL" clId="{67B0B902-2FAE-8645-B994-D950A15AFF37}" dt="2021-09-22T12:15:54.895" v="1092" actId="255"/>
          <ac:spMkLst>
            <pc:docMk/>
            <pc:sldMk cId="2846039030" sldId="331"/>
            <ac:spMk id="2" creationId="{423E8E77-54F5-4AAE-B86B-AB886722D435}"/>
          </ac:spMkLst>
        </pc:spChg>
        <pc:spChg chg="mod">
          <ac:chgData name="Bhattacharyya, Saugat" userId="d3079e99-7fd1-41a0-ae91-5192657eae6c" providerId="ADAL" clId="{67B0B902-2FAE-8645-B994-D950A15AFF37}" dt="2021-09-22T12:11:39.975" v="1022" actId="20577"/>
          <ac:spMkLst>
            <pc:docMk/>
            <pc:sldMk cId="2846039030" sldId="331"/>
            <ac:spMk id="3" creationId="{7F6455BF-8A3B-5248-B6B1-709325A17B84}"/>
          </ac:spMkLst>
        </pc:spChg>
      </pc:sldChg>
      <pc:sldChg chg="addSp delSp modSp add del mod">
        <pc:chgData name="Bhattacharyya, Saugat" userId="d3079e99-7fd1-41a0-ae91-5192657eae6c" providerId="ADAL" clId="{67B0B902-2FAE-8645-B994-D950A15AFF37}" dt="2021-09-22T11:51:01.146" v="950" actId="2696"/>
        <pc:sldMkLst>
          <pc:docMk/>
          <pc:sldMk cId="4193039932" sldId="331"/>
        </pc:sldMkLst>
        <pc:spChg chg="add del mod">
          <ac:chgData name="Bhattacharyya, Saugat" userId="d3079e99-7fd1-41a0-ae91-5192657eae6c" providerId="ADAL" clId="{67B0B902-2FAE-8645-B994-D950A15AFF37}" dt="2021-09-22T11:48:32.646" v="833" actId="21"/>
          <ac:spMkLst>
            <pc:docMk/>
            <pc:sldMk cId="4193039932" sldId="331"/>
            <ac:spMk id="2" creationId="{F5A4FF52-19E9-2546-A56B-A0DB02A3C5E5}"/>
          </ac:spMkLst>
        </pc:spChg>
        <pc:spChg chg="mod">
          <ac:chgData name="Bhattacharyya, Saugat" userId="d3079e99-7fd1-41a0-ae91-5192657eae6c" providerId="ADAL" clId="{67B0B902-2FAE-8645-B994-D950A15AFF37}" dt="2021-09-22T11:46:22.128" v="759" actId="20577"/>
          <ac:spMkLst>
            <pc:docMk/>
            <pc:sldMk cId="4193039932" sldId="331"/>
            <ac:spMk id="3" creationId="{7F6455BF-8A3B-5248-B6B1-709325A17B84}"/>
          </ac:spMkLst>
        </pc:spChg>
        <pc:picChg chg="del">
          <ac:chgData name="Bhattacharyya, Saugat" userId="d3079e99-7fd1-41a0-ae91-5192657eae6c" providerId="ADAL" clId="{67B0B902-2FAE-8645-B994-D950A15AFF37}" dt="2021-09-22T11:46:38.935" v="760" actId="478"/>
          <ac:picMkLst>
            <pc:docMk/>
            <pc:sldMk cId="4193039932" sldId="331"/>
            <ac:picMk id="4" creationId="{95864081-88C5-7D4A-B935-35D9B89B2560}"/>
          </ac:picMkLst>
        </pc:picChg>
      </pc:sldChg>
    </pc:docChg>
  </pc:docChgLst>
  <pc:docChgLst>
    <pc:chgData name="Bhattacharyya, Saugat" userId="d3079e99-7fd1-41a0-ae91-5192657eae6c" providerId="ADAL" clId="{E525F0EC-8357-4F03-B848-199E1CAE0B71}"/>
    <pc:docChg chg="custSel addSld modSld">
      <pc:chgData name="Bhattacharyya, Saugat" userId="d3079e99-7fd1-41a0-ae91-5192657eae6c" providerId="ADAL" clId="{E525F0EC-8357-4F03-B848-199E1CAE0B71}" dt="2020-09-30T15:04:05.261" v="266" actId="21"/>
      <pc:docMkLst>
        <pc:docMk/>
      </pc:docMkLst>
      <pc:sldChg chg="addSp delSp modSp mod delAnim modAnim">
        <pc:chgData name="Bhattacharyya, Saugat" userId="d3079e99-7fd1-41a0-ae91-5192657eae6c" providerId="ADAL" clId="{E525F0EC-8357-4F03-B848-199E1CAE0B71}" dt="2020-09-23T08:27:00.339" v="1" actId="478"/>
        <pc:sldMkLst>
          <pc:docMk/>
          <pc:sldMk cId="1683345159" sldId="281"/>
        </pc:sldMkLst>
        <pc:picChg chg="add del mod">
          <ac:chgData name="Bhattacharyya, Saugat" userId="d3079e99-7fd1-41a0-ae91-5192657eae6c" providerId="ADAL" clId="{E525F0EC-8357-4F03-B848-199E1CAE0B71}" dt="2020-09-23T08:27:00.339" v="1" actId="478"/>
          <ac:picMkLst>
            <pc:docMk/>
            <pc:sldMk cId="1683345159" sldId="281"/>
            <ac:picMk id="3" creationId="{2D215FE4-9DAF-498D-997E-C725DA6FC070}"/>
          </ac:picMkLst>
        </pc:picChg>
      </pc:sldChg>
      <pc:sldChg chg="addSp delSp modSp add mod">
        <pc:chgData name="Bhattacharyya, Saugat" userId="d3079e99-7fd1-41a0-ae91-5192657eae6c" providerId="ADAL" clId="{E525F0EC-8357-4F03-B848-199E1CAE0B71}" dt="2020-09-30T15:04:05.261" v="266" actId="21"/>
        <pc:sldMkLst>
          <pc:docMk/>
          <pc:sldMk cId="254748063" sldId="328"/>
        </pc:sldMkLst>
        <pc:graphicFrameChg chg="add del mod modGraphic">
          <ac:chgData name="Bhattacharyya, Saugat" userId="d3079e99-7fd1-41a0-ae91-5192657eae6c" providerId="ADAL" clId="{E525F0EC-8357-4F03-B848-199E1CAE0B71}" dt="2020-09-30T15:04:05.261" v="266" actId="21"/>
          <ac:graphicFrameMkLst>
            <pc:docMk/>
            <pc:sldMk cId="254748063" sldId="328"/>
            <ac:graphicFrameMk id="4" creationId="{832D58A1-1607-4812-9179-2EF8DFEFBFBF}"/>
          </ac:graphicFrameMkLst>
        </pc:graphicFrameChg>
        <pc:graphicFrameChg chg="del">
          <ac:chgData name="Bhattacharyya, Saugat" userId="d3079e99-7fd1-41a0-ae91-5192657eae6c" providerId="ADAL" clId="{E525F0EC-8357-4F03-B848-199E1CAE0B71}" dt="2020-09-30T14:52:20.329" v="3" actId="478"/>
          <ac:graphicFrameMkLst>
            <pc:docMk/>
            <pc:sldMk cId="254748063" sldId="328"/>
            <ac:graphicFrameMk id="6" creationId="{290BB7A0-7A2F-4A20-8003-A47B2FD5FDE3}"/>
          </ac:graphicFrameMkLst>
        </pc:graphicFrameChg>
      </pc:sldChg>
    </pc:docChg>
  </pc:docChgLst>
  <pc:docChgLst>
    <pc:chgData name="Bhattacharyya, Saugat" userId="d3079e99-7fd1-41a0-ae91-5192657eae6c" providerId="ADAL" clId="{50F0B041-59EE-4E61-9E6E-44761B979B74}"/>
    <pc:docChg chg="custSel addSld delSld modSld">
      <pc:chgData name="Bhattacharyya, Saugat" userId="d3079e99-7fd1-41a0-ae91-5192657eae6c" providerId="ADAL" clId="{50F0B041-59EE-4E61-9E6E-44761B979B74}" dt="2021-10-26T16:50:38.487" v="9262"/>
      <pc:docMkLst>
        <pc:docMk/>
      </pc:docMkLst>
      <pc:sldChg chg="modNotesTx">
        <pc:chgData name="Bhattacharyya, Saugat" userId="d3079e99-7fd1-41a0-ae91-5192657eae6c" providerId="ADAL" clId="{50F0B041-59EE-4E61-9E6E-44761B979B74}" dt="2021-10-26T14:53:24.213" v="190" actId="20577"/>
        <pc:sldMkLst>
          <pc:docMk/>
          <pc:sldMk cId="236909169" sldId="322"/>
        </pc:sldMkLst>
      </pc:sldChg>
      <pc:sldChg chg="modNotesTx">
        <pc:chgData name="Bhattacharyya, Saugat" userId="d3079e99-7fd1-41a0-ae91-5192657eae6c" providerId="ADAL" clId="{50F0B041-59EE-4E61-9E6E-44761B979B74}" dt="2021-10-26T14:52:51.162" v="131" actId="20577"/>
        <pc:sldMkLst>
          <pc:docMk/>
          <pc:sldMk cId="372129124" sldId="324"/>
        </pc:sldMkLst>
      </pc:sldChg>
      <pc:sldChg chg="modNotesTx">
        <pc:chgData name="Bhattacharyya, Saugat" userId="d3079e99-7fd1-41a0-ae91-5192657eae6c" providerId="ADAL" clId="{50F0B041-59EE-4E61-9E6E-44761B979B74}" dt="2021-10-26T15:01:13.873" v="492"/>
        <pc:sldMkLst>
          <pc:docMk/>
          <pc:sldMk cId="4144760334" sldId="325"/>
        </pc:sldMkLst>
      </pc:sldChg>
      <pc:sldChg chg="modNotesTx">
        <pc:chgData name="Bhattacharyya, Saugat" userId="d3079e99-7fd1-41a0-ae91-5192657eae6c" providerId="ADAL" clId="{50F0B041-59EE-4E61-9E6E-44761B979B74}" dt="2021-10-26T15:00:08.632" v="487" actId="20577"/>
        <pc:sldMkLst>
          <pc:docMk/>
          <pc:sldMk cId="748043878" sldId="326"/>
        </pc:sldMkLst>
      </pc:sldChg>
      <pc:sldChg chg="addSp modSp mod modNotesTx">
        <pc:chgData name="Bhattacharyya, Saugat" userId="d3079e99-7fd1-41a0-ae91-5192657eae6c" providerId="ADAL" clId="{50F0B041-59EE-4E61-9E6E-44761B979B74}" dt="2021-10-26T15:03:44.935" v="600" actId="255"/>
        <pc:sldMkLst>
          <pc:docMk/>
          <pc:sldMk cId="3404552932" sldId="327"/>
        </pc:sldMkLst>
        <pc:spChg chg="add mod">
          <ac:chgData name="Bhattacharyya, Saugat" userId="d3079e99-7fd1-41a0-ae91-5192657eae6c" providerId="ADAL" clId="{50F0B041-59EE-4E61-9E6E-44761B979B74}" dt="2021-10-26T15:03:44.935" v="600" actId="255"/>
          <ac:spMkLst>
            <pc:docMk/>
            <pc:sldMk cId="3404552932" sldId="327"/>
            <ac:spMk id="4" creationId="{4D3D9CE8-3F2B-425A-AC17-3124CD8F6568}"/>
          </ac:spMkLst>
        </pc:spChg>
        <pc:picChg chg="add mod">
          <ac:chgData name="Bhattacharyya, Saugat" userId="d3079e99-7fd1-41a0-ae91-5192657eae6c" providerId="ADAL" clId="{50F0B041-59EE-4E61-9E6E-44761B979B74}" dt="2021-10-26T15:03:06.953" v="554" actId="1076"/>
          <ac:picMkLst>
            <pc:docMk/>
            <pc:sldMk cId="3404552932" sldId="327"/>
            <ac:picMk id="2" creationId="{BC8B3650-9C50-4B48-97BF-D90765CD785E}"/>
          </ac:picMkLst>
        </pc:picChg>
      </pc:sldChg>
      <pc:sldChg chg="modNotesTx">
        <pc:chgData name="Bhattacharyya, Saugat" userId="d3079e99-7fd1-41a0-ae91-5192657eae6c" providerId="ADAL" clId="{50F0B041-59EE-4E61-9E6E-44761B979B74}" dt="2021-10-26T15:08:03.330" v="628" actId="20577"/>
        <pc:sldMkLst>
          <pc:docMk/>
          <pc:sldMk cId="3587754880" sldId="329"/>
        </pc:sldMkLst>
      </pc:sldChg>
      <pc:sldChg chg="modSp mod">
        <pc:chgData name="Bhattacharyya, Saugat" userId="d3079e99-7fd1-41a0-ae91-5192657eae6c" providerId="ADAL" clId="{50F0B041-59EE-4E61-9E6E-44761B979B74}" dt="2021-10-26T15:08:56.774" v="630" actId="27636"/>
        <pc:sldMkLst>
          <pc:docMk/>
          <pc:sldMk cId="3761736988" sldId="331"/>
        </pc:sldMkLst>
        <pc:spChg chg="mod">
          <ac:chgData name="Bhattacharyya, Saugat" userId="d3079e99-7fd1-41a0-ae91-5192657eae6c" providerId="ADAL" clId="{50F0B041-59EE-4E61-9E6E-44761B979B74}" dt="2021-10-26T15:08:56.774" v="630" actId="27636"/>
          <ac:spMkLst>
            <pc:docMk/>
            <pc:sldMk cId="3761736988" sldId="331"/>
            <ac:spMk id="3" creationId="{7F6455BF-8A3B-5248-B6B1-709325A17B84}"/>
          </ac:spMkLst>
        </pc:spChg>
      </pc:sldChg>
      <pc:sldChg chg="modNotesTx">
        <pc:chgData name="Bhattacharyya, Saugat" userId="d3079e99-7fd1-41a0-ae91-5192657eae6c" providerId="ADAL" clId="{50F0B041-59EE-4E61-9E6E-44761B979B74}" dt="2021-10-26T15:14:01.575" v="1218" actId="20577"/>
        <pc:sldMkLst>
          <pc:docMk/>
          <pc:sldMk cId="724144046" sldId="332"/>
        </pc:sldMkLst>
      </pc:sldChg>
      <pc:sldChg chg="modNotesTx">
        <pc:chgData name="Bhattacharyya, Saugat" userId="d3079e99-7fd1-41a0-ae91-5192657eae6c" providerId="ADAL" clId="{50F0B041-59EE-4E61-9E6E-44761B979B74}" dt="2021-10-26T15:38:33.555" v="4327" actId="20577"/>
        <pc:sldMkLst>
          <pc:docMk/>
          <pc:sldMk cId="2186839086" sldId="333"/>
        </pc:sldMkLst>
      </pc:sldChg>
      <pc:sldChg chg="del">
        <pc:chgData name="Bhattacharyya, Saugat" userId="d3079e99-7fd1-41a0-ae91-5192657eae6c" providerId="ADAL" clId="{50F0B041-59EE-4E61-9E6E-44761B979B74}" dt="2021-10-26T15:41:35.982" v="4328" actId="47"/>
        <pc:sldMkLst>
          <pc:docMk/>
          <pc:sldMk cId="3424050683" sldId="337"/>
        </pc:sldMkLst>
      </pc:sldChg>
      <pc:sldChg chg="modNotesTx">
        <pc:chgData name="Bhattacharyya, Saugat" userId="d3079e99-7fd1-41a0-ae91-5192657eae6c" providerId="ADAL" clId="{50F0B041-59EE-4E61-9E6E-44761B979B74}" dt="2021-10-26T15:48:30.059" v="4393"/>
        <pc:sldMkLst>
          <pc:docMk/>
          <pc:sldMk cId="1855483024" sldId="338"/>
        </pc:sldMkLst>
      </pc:sldChg>
      <pc:sldChg chg="modNotesTx">
        <pc:chgData name="Bhattacharyya, Saugat" userId="d3079e99-7fd1-41a0-ae91-5192657eae6c" providerId="ADAL" clId="{50F0B041-59EE-4E61-9E6E-44761B979B74}" dt="2021-10-26T15:46:04.441" v="4392" actId="20577"/>
        <pc:sldMkLst>
          <pc:docMk/>
          <pc:sldMk cId="3665707164" sldId="340"/>
        </pc:sldMkLst>
      </pc:sldChg>
      <pc:sldChg chg="modNotesTx">
        <pc:chgData name="Bhattacharyya, Saugat" userId="d3079e99-7fd1-41a0-ae91-5192657eae6c" providerId="ADAL" clId="{50F0B041-59EE-4E61-9E6E-44761B979B74}" dt="2021-10-26T15:49:17.155" v="4397"/>
        <pc:sldMkLst>
          <pc:docMk/>
          <pc:sldMk cId="629205600" sldId="341"/>
        </pc:sldMkLst>
      </pc:sldChg>
      <pc:sldChg chg="modNotesTx">
        <pc:chgData name="Bhattacharyya, Saugat" userId="d3079e99-7fd1-41a0-ae91-5192657eae6c" providerId="ADAL" clId="{50F0B041-59EE-4E61-9E6E-44761B979B74}" dt="2021-10-26T15:49:45.228" v="4398"/>
        <pc:sldMkLst>
          <pc:docMk/>
          <pc:sldMk cId="2393667626" sldId="342"/>
        </pc:sldMkLst>
      </pc:sldChg>
      <pc:sldChg chg="del">
        <pc:chgData name="Bhattacharyya, Saugat" userId="d3079e99-7fd1-41a0-ae91-5192657eae6c" providerId="ADAL" clId="{50F0B041-59EE-4E61-9E6E-44761B979B74}" dt="2021-10-26T13:50:19.308" v="0" actId="47"/>
        <pc:sldMkLst>
          <pc:docMk/>
          <pc:sldMk cId="3803222398" sldId="343"/>
        </pc:sldMkLst>
      </pc:sldChg>
      <pc:sldChg chg="modSp mod modNotesTx">
        <pc:chgData name="Bhattacharyya, Saugat" userId="d3079e99-7fd1-41a0-ae91-5192657eae6c" providerId="ADAL" clId="{50F0B041-59EE-4E61-9E6E-44761B979B74}" dt="2021-10-26T15:53:14.450" v="4422"/>
        <pc:sldMkLst>
          <pc:docMk/>
          <pc:sldMk cId="2795104630" sldId="344"/>
        </pc:sldMkLst>
        <pc:spChg chg="mod">
          <ac:chgData name="Bhattacharyya, Saugat" userId="d3079e99-7fd1-41a0-ae91-5192657eae6c" providerId="ADAL" clId="{50F0B041-59EE-4E61-9E6E-44761B979B74}" dt="2021-10-26T13:50:25.012" v="1" actId="20577"/>
          <ac:spMkLst>
            <pc:docMk/>
            <pc:sldMk cId="2795104630" sldId="344"/>
            <ac:spMk id="6" creationId="{6113DAE0-2A70-408C-8C9F-9929015049EA}"/>
          </ac:spMkLst>
        </pc:spChg>
      </pc:sldChg>
      <pc:sldChg chg="modNotesTx">
        <pc:chgData name="Bhattacharyya, Saugat" userId="d3079e99-7fd1-41a0-ae91-5192657eae6c" providerId="ADAL" clId="{50F0B041-59EE-4E61-9E6E-44761B979B74}" dt="2021-10-26T15:57:00.538" v="4510"/>
        <pc:sldMkLst>
          <pc:docMk/>
          <pc:sldMk cId="178016448" sldId="345"/>
        </pc:sldMkLst>
      </pc:sldChg>
      <pc:sldChg chg="modNotesTx">
        <pc:chgData name="Bhattacharyya, Saugat" userId="d3079e99-7fd1-41a0-ae91-5192657eae6c" providerId="ADAL" clId="{50F0B041-59EE-4E61-9E6E-44761B979B74}" dt="2021-10-26T15:58:06.361" v="4519"/>
        <pc:sldMkLst>
          <pc:docMk/>
          <pc:sldMk cId="1946268026" sldId="346"/>
        </pc:sldMkLst>
      </pc:sldChg>
      <pc:sldChg chg="addSp delSp modSp mod modNotesTx">
        <pc:chgData name="Bhattacharyya, Saugat" userId="d3079e99-7fd1-41a0-ae91-5192657eae6c" providerId="ADAL" clId="{50F0B041-59EE-4E61-9E6E-44761B979B74}" dt="2021-10-26T16:08:07.426" v="4618"/>
        <pc:sldMkLst>
          <pc:docMk/>
          <pc:sldMk cId="1580646832" sldId="347"/>
        </pc:sldMkLst>
        <pc:spChg chg="mod">
          <ac:chgData name="Bhattacharyya, Saugat" userId="d3079e99-7fd1-41a0-ae91-5192657eae6c" providerId="ADAL" clId="{50F0B041-59EE-4E61-9E6E-44761B979B74}" dt="2021-10-26T15:58:48.111" v="4521" actId="20577"/>
          <ac:spMkLst>
            <pc:docMk/>
            <pc:sldMk cId="1580646832" sldId="347"/>
            <ac:spMk id="6" creationId="{6113DAE0-2A70-408C-8C9F-9929015049EA}"/>
          </ac:spMkLst>
        </pc:spChg>
        <pc:picChg chg="add mod">
          <ac:chgData name="Bhattacharyya, Saugat" userId="d3079e99-7fd1-41a0-ae91-5192657eae6c" providerId="ADAL" clId="{50F0B041-59EE-4E61-9E6E-44761B979B74}" dt="2021-10-26T16:01:04.886" v="4530" actId="1076"/>
          <ac:picMkLst>
            <pc:docMk/>
            <pc:sldMk cId="1580646832" sldId="347"/>
            <ac:picMk id="1026" creationId="{81B5BACB-A9CA-4A23-8CE7-E1A293272EA1}"/>
          </ac:picMkLst>
        </pc:picChg>
        <pc:picChg chg="add mod">
          <ac:chgData name="Bhattacharyya, Saugat" userId="d3079e99-7fd1-41a0-ae91-5192657eae6c" providerId="ADAL" clId="{50F0B041-59EE-4E61-9E6E-44761B979B74}" dt="2021-10-26T16:03:02.581" v="4543" actId="14100"/>
          <ac:picMkLst>
            <pc:docMk/>
            <pc:sldMk cId="1580646832" sldId="347"/>
            <ac:picMk id="1028" creationId="{305233D5-9568-481D-8F20-ABF120C6F050}"/>
          </ac:picMkLst>
        </pc:picChg>
        <pc:picChg chg="del">
          <ac:chgData name="Bhattacharyya, Saugat" userId="d3079e99-7fd1-41a0-ae91-5192657eae6c" providerId="ADAL" clId="{50F0B041-59EE-4E61-9E6E-44761B979B74}" dt="2021-10-26T16:02:33.041" v="4536" actId="21"/>
          <ac:picMkLst>
            <pc:docMk/>
            <pc:sldMk cId="1580646832" sldId="347"/>
            <ac:picMk id="10242" creationId="{5DC5C9F3-F325-493D-A461-F54C5408F063}"/>
          </ac:picMkLst>
        </pc:picChg>
      </pc:sldChg>
      <pc:sldChg chg="addSp modSp mod modNotesTx">
        <pc:chgData name="Bhattacharyya, Saugat" userId="d3079e99-7fd1-41a0-ae91-5192657eae6c" providerId="ADAL" clId="{50F0B041-59EE-4E61-9E6E-44761B979B74}" dt="2021-10-26T16:04:41.022" v="4564" actId="20577"/>
        <pc:sldMkLst>
          <pc:docMk/>
          <pc:sldMk cId="3816807555" sldId="348"/>
        </pc:sldMkLst>
        <pc:spChg chg="mod">
          <ac:chgData name="Bhattacharyya, Saugat" userId="d3079e99-7fd1-41a0-ae91-5192657eae6c" providerId="ADAL" clId="{50F0B041-59EE-4E61-9E6E-44761B979B74}" dt="2021-10-26T16:02:43.971" v="4539" actId="14100"/>
          <ac:spMkLst>
            <pc:docMk/>
            <pc:sldMk cId="3816807555" sldId="348"/>
            <ac:spMk id="6" creationId="{6113DAE0-2A70-408C-8C9F-9929015049EA}"/>
          </ac:spMkLst>
        </pc:spChg>
        <pc:picChg chg="add mod">
          <ac:chgData name="Bhattacharyya, Saugat" userId="d3079e99-7fd1-41a0-ae91-5192657eae6c" providerId="ADAL" clId="{50F0B041-59EE-4E61-9E6E-44761B979B74}" dt="2021-10-26T16:02:46.538" v="4540" actId="1076"/>
          <ac:picMkLst>
            <pc:docMk/>
            <pc:sldMk cId="3816807555" sldId="348"/>
            <ac:picMk id="8" creationId="{05539170-F99A-4FB6-A6BF-4CC8B25DC212}"/>
          </ac:picMkLst>
        </pc:picChg>
      </pc:sldChg>
      <pc:sldChg chg="addSp modSp modNotesTx">
        <pc:chgData name="Bhattacharyya, Saugat" userId="d3079e99-7fd1-41a0-ae91-5192657eae6c" providerId="ADAL" clId="{50F0B041-59EE-4E61-9E6E-44761B979B74}" dt="2021-10-26T16:06:35.778" v="4600"/>
        <pc:sldMkLst>
          <pc:docMk/>
          <pc:sldMk cId="3602511515" sldId="349"/>
        </pc:sldMkLst>
        <pc:picChg chg="add mod">
          <ac:chgData name="Bhattacharyya, Saugat" userId="d3079e99-7fd1-41a0-ae91-5192657eae6c" providerId="ADAL" clId="{50F0B041-59EE-4E61-9E6E-44761B979B74}" dt="2021-10-26T16:05:35.146" v="4569" actId="1076"/>
          <ac:picMkLst>
            <pc:docMk/>
            <pc:sldMk cId="3602511515" sldId="349"/>
            <ac:picMk id="4098" creationId="{67B71A1E-0FE1-46E6-8473-88AD1206A99D}"/>
          </ac:picMkLst>
        </pc:picChg>
      </pc:sldChg>
      <pc:sldChg chg="modNotesTx">
        <pc:chgData name="Bhattacharyya, Saugat" userId="d3079e99-7fd1-41a0-ae91-5192657eae6c" providerId="ADAL" clId="{50F0B041-59EE-4E61-9E6E-44761B979B74}" dt="2021-10-26T16:07:21.546" v="4611" actId="20577"/>
        <pc:sldMkLst>
          <pc:docMk/>
          <pc:sldMk cId="635255521" sldId="350"/>
        </pc:sldMkLst>
      </pc:sldChg>
      <pc:sldChg chg="addSp modSp mod modNotesTx">
        <pc:chgData name="Bhattacharyya, Saugat" userId="d3079e99-7fd1-41a0-ae91-5192657eae6c" providerId="ADAL" clId="{50F0B041-59EE-4E61-9E6E-44761B979B74}" dt="2021-10-26T16:19:12.891" v="5627" actId="20577"/>
        <pc:sldMkLst>
          <pc:docMk/>
          <pc:sldMk cId="946260215" sldId="351"/>
        </pc:sldMkLst>
        <pc:spChg chg="mod">
          <ac:chgData name="Bhattacharyya, Saugat" userId="d3079e99-7fd1-41a0-ae91-5192657eae6c" providerId="ADAL" clId="{50F0B041-59EE-4E61-9E6E-44761B979B74}" dt="2021-10-26T13:53:42.766" v="27" actId="20577"/>
          <ac:spMkLst>
            <pc:docMk/>
            <pc:sldMk cId="946260215" sldId="351"/>
            <ac:spMk id="3" creationId="{7F6455BF-8A3B-5248-B6B1-709325A17B84}"/>
          </ac:spMkLst>
        </pc:spChg>
        <pc:spChg chg="add mod">
          <ac:chgData name="Bhattacharyya, Saugat" userId="d3079e99-7fd1-41a0-ae91-5192657eae6c" providerId="ADAL" clId="{50F0B041-59EE-4E61-9E6E-44761B979B74}" dt="2021-10-26T13:53:32.567" v="20" actId="20577"/>
          <ac:spMkLst>
            <pc:docMk/>
            <pc:sldMk cId="946260215" sldId="351"/>
            <ac:spMk id="4" creationId="{FE8C74AA-6471-4247-BB18-E604B286E437}"/>
          </ac:spMkLst>
        </pc:spChg>
        <pc:spChg chg="add mod">
          <ac:chgData name="Bhattacharyya, Saugat" userId="d3079e99-7fd1-41a0-ae91-5192657eae6c" providerId="ADAL" clId="{50F0B041-59EE-4E61-9E6E-44761B979B74}" dt="2021-10-26T13:53:11.881" v="16" actId="207"/>
          <ac:spMkLst>
            <pc:docMk/>
            <pc:sldMk cId="946260215" sldId="351"/>
            <ac:spMk id="6" creationId="{582102E8-6EC4-40A1-B7A7-CA436BDE809E}"/>
          </ac:spMkLst>
        </pc:spChg>
        <pc:picChg chg="add mod">
          <ac:chgData name="Bhattacharyya, Saugat" userId="d3079e99-7fd1-41a0-ae91-5192657eae6c" providerId="ADAL" clId="{50F0B041-59EE-4E61-9E6E-44761B979B74}" dt="2021-10-26T13:52:37.886" v="12" actId="14100"/>
          <ac:picMkLst>
            <pc:docMk/>
            <pc:sldMk cId="946260215" sldId="351"/>
            <ac:picMk id="5" creationId="{ED9EC69F-5A18-41A0-A5AC-71926A1CDFD2}"/>
          </ac:picMkLst>
        </pc:picChg>
      </pc:sldChg>
      <pc:sldChg chg="modNotesTx">
        <pc:chgData name="Bhattacharyya, Saugat" userId="d3079e99-7fd1-41a0-ae91-5192657eae6c" providerId="ADAL" clId="{50F0B041-59EE-4E61-9E6E-44761B979B74}" dt="2021-10-26T16:34:43.987" v="7375"/>
        <pc:sldMkLst>
          <pc:docMk/>
          <pc:sldMk cId="465751741" sldId="352"/>
        </pc:sldMkLst>
      </pc:sldChg>
      <pc:sldChg chg="del modNotesTx">
        <pc:chgData name="Bhattacharyya, Saugat" userId="d3079e99-7fd1-41a0-ae91-5192657eae6c" providerId="ADAL" clId="{50F0B041-59EE-4E61-9E6E-44761B979B74}" dt="2021-10-26T16:35:12.240" v="7376" actId="47"/>
        <pc:sldMkLst>
          <pc:docMk/>
          <pc:sldMk cId="1536511168" sldId="353"/>
        </pc:sldMkLst>
      </pc:sldChg>
      <pc:sldChg chg="modNotesTx">
        <pc:chgData name="Bhattacharyya, Saugat" userId="d3079e99-7fd1-41a0-ae91-5192657eae6c" providerId="ADAL" clId="{50F0B041-59EE-4E61-9E6E-44761B979B74}" dt="2021-10-26T16:41:58.067" v="8330" actId="20577"/>
        <pc:sldMkLst>
          <pc:docMk/>
          <pc:sldMk cId="1093091534" sldId="354"/>
        </pc:sldMkLst>
      </pc:sldChg>
      <pc:sldChg chg="modNotesTx">
        <pc:chgData name="Bhattacharyya, Saugat" userId="d3079e99-7fd1-41a0-ae91-5192657eae6c" providerId="ADAL" clId="{50F0B041-59EE-4E61-9E6E-44761B979B74}" dt="2021-10-26T16:50:38.487" v="9262"/>
        <pc:sldMkLst>
          <pc:docMk/>
          <pc:sldMk cId="1302588042" sldId="355"/>
        </pc:sldMkLst>
      </pc:sldChg>
      <pc:sldChg chg="addSp delSp modSp add mod modNotesTx">
        <pc:chgData name="Bhattacharyya, Saugat" userId="d3079e99-7fd1-41a0-ae91-5192657eae6c" providerId="ADAL" clId="{50F0B041-59EE-4E61-9E6E-44761B979B74}" dt="2021-10-26T16:26:05.639" v="6507" actId="20577"/>
        <pc:sldMkLst>
          <pc:docMk/>
          <pc:sldMk cId="2779887330" sldId="356"/>
        </pc:sldMkLst>
        <pc:spChg chg="del">
          <ac:chgData name="Bhattacharyya, Saugat" userId="d3079e99-7fd1-41a0-ae91-5192657eae6c" providerId="ADAL" clId="{50F0B041-59EE-4E61-9E6E-44761B979B74}" dt="2021-10-26T13:54:03.058" v="29" actId="478"/>
          <ac:spMkLst>
            <pc:docMk/>
            <pc:sldMk cId="2779887330" sldId="356"/>
            <ac:spMk id="4" creationId="{FE8C74AA-6471-4247-BB18-E604B286E437}"/>
          </ac:spMkLst>
        </pc:spChg>
        <pc:spChg chg="add mod">
          <ac:chgData name="Bhattacharyya, Saugat" userId="d3079e99-7fd1-41a0-ae91-5192657eae6c" providerId="ADAL" clId="{50F0B041-59EE-4E61-9E6E-44761B979B74}" dt="2021-10-26T13:54:37.516" v="38" actId="255"/>
          <ac:spMkLst>
            <pc:docMk/>
            <pc:sldMk cId="2779887330" sldId="356"/>
            <ac:spMk id="8" creationId="{07F43477-F24C-4350-B27D-927A778A20D1}"/>
          </ac:spMkLst>
        </pc:spChg>
        <pc:picChg chg="del">
          <ac:chgData name="Bhattacharyya, Saugat" userId="d3079e99-7fd1-41a0-ae91-5192657eae6c" providerId="ADAL" clId="{50F0B041-59EE-4E61-9E6E-44761B979B74}" dt="2021-10-26T13:54:04.905" v="30" actId="478"/>
          <ac:picMkLst>
            <pc:docMk/>
            <pc:sldMk cId="2779887330" sldId="356"/>
            <ac:picMk id="5" creationId="{ED9EC69F-5A18-41A0-A5AC-71926A1CDFD2}"/>
          </ac:picMkLst>
        </pc:picChg>
        <pc:picChg chg="add del mod">
          <ac:chgData name="Bhattacharyya, Saugat" userId="d3079e99-7fd1-41a0-ae91-5192657eae6c" providerId="ADAL" clId="{50F0B041-59EE-4E61-9E6E-44761B979B74}" dt="2021-10-26T13:54:09.223" v="32" actId="478"/>
          <ac:picMkLst>
            <pc:docMk/>
            <pc:sldMk cId="2779887330" sldId="356"/>
            <ac:picMk id="7" creationId="{CB3FD8DD-C76B-46EB-800A-456CF316FAEA}"/>
          </ac:picMkLst>
        </pc:picChg>
        <pc:picChg chg="add mod">
          <ac:chgData name="Bhattacharyya, Saugat" userId="d3079e99-7fd1-41a0-ae91-5192657eae6c" providerId="ADAL" clId="{50F0B041-59EE-4E61-9E6E-44761B979B74}" dt="2021-10-26T13:54:51.092" v="40" actId="1076"/>
          <ac:picMkLst>
            <pc:docMk/>
            <pc:sldMk cId="2779887330" sldId="356"/>
            <ac:picMk id="9" creationId="{E2DD698E-B5AD-45BA-9C3B-E26CB882BD37}"/>
          </ac:picMkLst>
        </pc:picChg>
      </pc:sldChg>
      <pc:sldChg chg="addSp delSp modSp add mod modNotesTx">
        <pc:chgData name="Bhattacharyya, Saugat" userId="d3079e99-7fd1-41a0-ae91-5192657eae6c" providerId="ADAL" clId="{50F0B041-59EE-4E61-9E6E-44761B979B74}" dt="2021-10-26T15:43:07.075" v="4350"/>
        <pc:sldMkLst>
          <pc:docMk/>
          <pc:sldMk cId="2180459957" sldId="357"/>
        </pc:sldMkLst>
        <pc:spChg chg="mod">
          <ac:chgData name="Bhattacharyya, Saugat" userId="d3079e99-7fd1-41a0-ae91-5192657eae6c" providerId="ADAL" clId="{50F0B041-59EE-4E61-9E6E-44761B979B74}" dt="2021-10-26T15:42:24.449" v="4341" actId="20577"/>
          <ac:spMkLst>
            <pc:docMk/>
            <pc:sldMk cId="2180459957" sldId="357"/>
            <ac:spMk id="3" creationId="{7F6455BF-8A3B-5248-B6B1-709325A17B84}"/>
          </ac:spMkLst>
        </pc:spChg>
        <pc:spChg chg="add mod">
          <ac:chgData name="Bhattacharyya, Saugat" userId="d3079e99-7fd1-41a0-ae91-5192657eae6c" providerId="ADAL" clId="{50F0B041-59EE-4E61-9E6E-44761B979B74}" dt="2021-10-26T15:42:58.811" v="4349" actId="255"/>
          <ac:spMkLst>
            <pc:docMk/>
            <pc:sldMk cId="2180459957" sldId="357"/>
            <ac:spMk id="6" creationId="{1AACDD8C-BD83-4725-890B-E521A3FA2588}"/>
          </ac:spMkLst>
        </pc:spChg>
        <pc:spChg chg="del">
          <ac:chgData name="Bhattacharyya, Saugat" userId="d3079e99-7fd1-41a0-ae91-5192657eae6c" providerId="ADAL" clId="{50F0B041-59EE-4E61-9E6E-44761B979B74}" dt="2021-10-26T15:42:37.792" v="4342" actId="478"/>
          <ac:spMkLst>
            <pc:docMk/>
            <pc:sldMk cId="2180459957" sldId="357"/>
            <ac:spMk id="7" creationId="{3B7151C0-57CC-4F5B-B3D2-6E41A0A6C1CA}"/>
          </ac:spMkLst>
        </pc:spChg>
        <pc:picChg chg="del">
          <ac:chgData name="Bhattacharyya, Saugat" userId="d3079e99-7fd1-41a0-ae91-5192657eae6c" providerId="ADAL" clId="{50F0B041-59EE-4E61-9E6E-44761B979B74}" dt="2021-10-26T15:42:40.377" v="4344" actId="478"/>
          <ac:picMkLst>
            <pc:docMk/>
            <pc:sldMk cId="2180459957" sldId="357"/>
            <ac:picMk id="4" creationId="{ACAA23A6-AC7E-4406-B5B2-FC82C4E2017F}"/>
          </ac:picMkLst>
        </pc:picChg>
        <pc:picChg chg="del">
          <ac:chgData name="Bhattacharyya, Saugat" userId="d3079e99-7fd1-41a0-ae91-5192657eae6c" providerId="ADAL" clId="{50F0B041-59EE-4E61-9E6E-44761B979B74}" dt="2021-10-26T15:42:39.578" v="4343" actId="478"/>
          <ac:picMkLst>
            <pc:docMk/>
            <pc:sldMk cId="2180459957" sldId="357"/>
            <ac:picMk id="5" creationId="{718B0C73-C587-45F5-9A4D-AE551E3C7416}"/>
          </ac:picMkLst>
        </pc:picChg>
        <pc:picChg chg="add mod">
          <ac:chgData name="Bhattacharyya, Saugat" userId="d3079e99-7fd1-41a0-ae91-5192657eae6c" providerId="ADAL" clId="{50F0B041-59EE-4E61-9E6E-44761B979B74}" dt="2021-10-26T15:42:47.713" v="4346" actId="1076"/>
          <ac:picMkLst>
            <pc:docMk/>
            <pc:sldMk cId="2180459957" sldId="357"/>
            <ac:picMk id="8" creationId="{CDD4029F-71EB-44C7-A8A9-7D6D8BDDA7B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87C703-BB16-406D-B1E3-F84FFAC185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107FB15-BE4E-49C5-90E3-7E9EDF6AC5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B4F89F-9643-45C0-9642-B97BD8A21115}" type="datetimeFigureOut">
              <a:rPr lang="en-GB" smtClean="0"/>
              <a:t>27/10/2021</a:t>
            </a:fld>
            <a:endParaRPr lang="en-GB"/>
          </a:p>
        </p:txBody>
      </p:sp>
      <p:sp>
        <p:nvSpPr>
          <p:cNvPr id="4" name="Footer Placeholder 3">
            <a:extLst>
              <a:ext uri="{FF2B5EF4-FFF2-40B4-BE49-F238E27FC236}">
                <a16:creationId xmlns:a16="http://schemas.microsoft.com/office/drawing/2014/main" id="{7A0DEC03-0EFC-467E-8A4F-01F27413B1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CB2EF70-BB53-4469-B3B0-7A14F993DB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6AB39F-E092-4E76-8462-012402052C00}" type="slidenum">
              <a:rPr lang="en-GB" smtClean="0"/>
              <a:t>‹#›</a:t>
            </a:fld>
            <a:endParaRPr lang="en-GB"/>
          </a:p>
        </p:txBody>
      </p:sp>
    </p:spTree>
    <p:extLst>
      <p:ext uri="{BB962C8B-B14F-4D97-AF65-F5344CB8AC3E}">
        <p14:creationId xmlns:p14="http://schemas.microsoft.com/office/powerpoint/2010/main" val="38512040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6510B3-2796-411A-B28D-3471B5738B7A}" type="datetimeFigureOut">
              <a:rPr lang="en-GB" smtClean="0"/>
              <a:t>27/10/2021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51316-B29E-4BF6-B6EF-686ADB538257}" type="slidenum">
              <a:rPr lang="en-GB" smtClean="0"/>
              <a:t>‹#›</a:t>
            </a:fld>
            <a:endParaRPr lang="en-GB"/>
          </a:p>
        </p:txBody>
      </p:sp>
    </p:spTree>
    <p:extLst>
      <p:ext uri="{BB962C8B-B14F-4D97-AF65-F5344CB8AC3E}">
        <p14:creationId xmlns:p14="http://schemas.microsoft.com/office/powerpoint/2010/main" val="1161091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Signal_processing"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Noise" TargetMode="External"/><Relationship Id="rId5" Type="http://schemas.openxmlformats.org/officeDocument/2006/relationships/hyperlink" Target="https://en.wikipedia.org/wiki/Signal_(electronics)" TargetMode="External"/><Relationship Id="rId4" Type="http://schemas.openxmlformats.org/officeDocument/2006/relationships/hyperlink" Target="https://en.wikipedia.org/wiki/Time_domai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en.wikipedia.org/wiki/Nyquist-Shannon_sampling_theore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en.wikipedia.org/wiki/Aliasin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Ordinary_least_squar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ccn.ucsd.edu/~jung/Site/EEG_artifact_removal.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apienlabs.org/brain-waves-sine-wav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apienlabs.org/time-frequency-analysis-and-wavelets/sd-of-gaussian/"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sapienlabs.org/time-frequency-analysis-and-wavelets/gaussian-function/"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1</a:t>
            </a:fld>
            <a:endParaRPr lang="en-GB"/>
          </a:p>
        </p:txBody>
      </p:sp>
    </p:spTree>
    <p:extLst>
      <p:ext uri="{BB962C8B-B14F-4D97-AF65-F5344CB8AC3E}">
        <p14:creationId xmlns:p14="http://schemas.microsoft.com/office/powerpoint/2010/main" val="3254288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10</a:t>
            </a:fld>
            <a:endParaRPr lang="en-GB"/>
          </a:p>
        </p:txBody>
      </p:sp>
    </p:spTree>
    <p:extLst>
      <p:ext uri="{BB962C8B-B14F-4D97-AF65-F5344CB8AC3E}">
        <p14:creationId xmlns:p14="http://schemas.microsoft.com/office/powerpoint/2010/main" val="1271596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11</a:t>
            </a:fld>
            <a:endParaRPr lang="en-GB"/>
          </a:p>
        </p:txBody>
      </p:sp>
    </p:spTree>
    <p:extLst>
      <p:ext uri="{BB962C8B-B14F-4D97-AF65-F5344CB8AC3E}">
        <p14:creationId xmlns:p14="http://schemas.microsoft.com/office/powerpoint/2010/main" val="4008715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Motor imagery is a cognitive process in which a subject imagines that he/she performs a movement without performing the movement and without even tensing the muscles. </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It is a dynamic state during which the representation of a specific motor action is internally activated without any motor output. </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In other words, motor imagery requires the conscious activation of brain regions that are also involved in movement preparation and execution, accompanied by a voluntary inhibition of the actual movement.</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They are usually characterized by sensorimotor rhythms. </a:t>
            </a:r>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12</a:t>
            </a:fld>
            <a:endParaRPr lang="en-GB"/>
          </a:p>
        </p:txBody>
      </p:sp>
    </p:spTree>
    <p:extLst>
      <p:ext uri="{BB962C8B-B14F-4D97-AF65-F5344CB8AC3E}">
        <p14:creationId xmlns:p14="http://schemas.microsoft.com/office/powerpoint/2010/main" val="1872067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rial" panose="020B0604020202020204" pitchFamily="34" charset="0"/>
              </a:rPr>
              <a:t>Slow cortical potentials are negative or positive polarizations of the electroencephalogram (EEG) or magnetic field changes in the magnetoencephalogram (MEG) that last from 300 </a:t>
            </a:r>
            <a:r>
              <a:rPr lang="en-US" b="0" i="0" dirty="0" err="1">
                <a:solidFill>
                  <a:srgbClr val="333333"/>
                </a:solidFill>
                <a:effectLst/>
                <a:latin typeface="arial" panose="020B0604020202020204" pitchFamily="34" charset="0"/>
              </a:rPr>
              <a:t>ms</a:t>
            </a:r>
            <a:r>
              <a:rPr lang="en-US" b="0" i="0" dirty="0">
                <a:solidFill>
                  <a:srgbClr val="333333"/>
                </a:solidFill>
                <a:effectLst/>
                <a:latin typeface="arial" panose="020B0604020202020204" pitchFamily="34" charset="0"/>
              </a:rPr>
              <a:t> to several seconds. </a:t>
            </a:r>
          </a:p>
          <a:p>
            <a:endParaRPr lang="en-US" b="0" i="0" dirty="0">
              <a:solidFill>
                <a:srgbClr val="333333"/>
              </a:solidFill>
              <a:effectLst/>
              <a:latin typeface="arial" panose="020B0604020202020204" pitchFamily="34" charset="0"/>
            </a:endParaRPr>
          </a:p>
          <a:p>
            <a:r>
              <a:rPr lang="en-US" b="0" i="0" dirty="0">
                <a:solidFill>
                  <a:srgbClr val="333333"/>
                </a:solidFill>
                <a:effectLst/>
                <a:latin typeface="arial" panose="020B0604020202020204" pitchFamily="34" charset="0"/>
              </a:rPr>
              <a:t>Functionally they constitute a threshold regulation mechanism for local excitatory mobilization indicated by negative slow potentials or inhibition indicated by positive slow potentials of cortical networks. Humans can learn to voluntarily regulate these potentials after operant training using immediate feedback and positive reinforcement for self-generated slow potentials shifts. After learned self-regulation of negative slow cortical potentials, motor and cognitive performance of various tasks improves, depending upon the specific cortical location of the learned response. </a:t>
            </a:r>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13</a:t>
            </a:fld>
            <a:endParaRPr lang="en-GB"/>
          </a:p>
        </p:txBody>
      </p:sp>
    </p:spTree>
    <p:extLst>
      <p:ext uri="{BB962C8B-B14F-4D97-AF65-F5344CB8AC3E}">
        <p14:creationId xmlns:p14="http://schemas.microsoft.com/office/powerpoint/2010/main" val="127586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P300 is a positive deflection in the electroencephalogram (EEG) time-locked to auditory or visual stimuli.</a:t>
            </a:r>
          </a:p>
          <a:p>
            <a:endParaRPr lang="en-US" dirty="0"/>
          </a:p>
          <a:p>
            <a:r>
              <a:rPr lang="en-US" dirty="0"/>
              <a:t>It is typically seen when participants are required to attend to rare target stimuli presented within a stream of frequent standard stimuli (oddball paradigm).</a:t>
            </a:r>
          </a:p>
          <a:p>
            <a:endParaRPr lang="en-US" dirty="0"/>
          </a:p>
          <a:p>
            <a:r>
              <a:rPr lang="en-US" dirty="0"/>
              <a:t>The P300 amplitude varies as a function of task characteristics such as discriminability of standard and target stimuli, loudness of tones, overall probability of the target stimuli, the preceding stimulus sequence, and the electrode position.</a:t>
            </a:r>
          </a:p>
          <a:p>
            <a:endParaRPr lang="en-US" dirty="0"/>
          </a:p>
          <a:p>
            <a:r>
              <a:rPr lang="en-US" dirty="0"/>
              <a:t>Mostly observed in central and parietal regions, it is seen as a correlate of an extinction process in short-term memory when new stimuli require an update of representations.</a:t>
            </a:r>
          </a:p>
          <a:p>
            <a:endParaRPr lang="en-US" dirty="0"/>
          </a:p>
          <a:p>
            <a:r>
              <a:rPr lang="en-US" dirty="0"/>
              <a:t>As early as the late eighties, Farwell and </a:t>
            </a:r>
            <a:r>
              <a:rPr lang="en-US" dirty="0" err="1"/>
              <a:t>Donchin</a:t>
            </a:r>
            <a:r>
              <a:rPr lang="en-US" dirty="0"/>
              <a:t> had shown that the P300 component of</a:t>
            </a:r>
          </a:p>
          <a:p>
            <a:r>
              <a:rPr lang="en-US" dirty="0"/>
              <a:t>the event-related potential can be used to select items displayed on a computer monitor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Rapid Serial Visual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STIXGeneral-Regular"/>
              </a:rPr>
              <a:t>In the RSVP paradigm, the latency and amplitude of P300 components may vary with different experimental parameters [</a:t>
            </a:r>
            <a:r>
              <a:rPr lang="en-US" b="0" i="0" u="none" strike="noStrike" dirty="0">
                <a:solidFill>
                  <a:srgbClr val="4D8A17"/>
                </a:solidFill>
                <a:effectLst/>
                <a:latin typeface="STIXGeneral-Regular"/>
              </a:rPr>
              <a:t>8</a:t>
            </a:r>
            <a:r>
              <a:rPr lang="en-US" b="0" i="0" dirty="0">
                <a:solidFill>
                  <a:srgbClr val="000000"/>
                </a:solidFill>
                <a:effectLst/>
                <a:latin typeface="STIXGeneral-Regular"/>
              </a:rPr>
              <a:t>], such as target probability and stimulus semantics.</a:t>
            </a:r>
            <a:endParaRPr lang="en-GB" dirty="0"/>
          </a:p>
          <a:p>
            <a:endParaRPr lang="en-US" dirty="0"/>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14</a:t>
            </a:fld>
            <a:endParaRPr lang="en-GB"/>
          </a:p>
        </p:txBody>
      </p:sp>
    </p:spTree>
    <p:extLst>
      <p:ext uri="{BB962C8B-B14F-4D97-AF65-F5344CB8AC3E}">
        <p14:creationId xmlns:p14="http://schemas.microsoft.com/office/powerpoint/2010/main" val="2417497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visual stimulation, evoked potentials can be recorded from the visual cortex in the occipital lobe (O1, O2, Oz).</a:t>
            </a:r>
          </a:p>
          <a:p>
            <a:endParaRPr lang="en-US" dirty="0"/>
          </a:p>
          <a:p>
            <a:r>
              <a:rPr lang="en-US" dirty="0"/>
              <a:t> A visually evoked potential becomes steady if the presentation rate of stimuli is above 6 Hz</a:t>
            </a:r>
          </a:p>
          <a:p>
            <a:endParaRPr lang="en-US" dirty="0"/>
          </a:p>
          <a:p>
            <a:r>
              <a:rPr lang="en-US" dirty="0"/>
              <a:t>When participants focus their gaze on a flickering target, the amplitude of the steady-state visually evoked potential (SSVEP) increases at the fundamental frequency of the target and second and third harmonics</a:t>
            </a:r>
          </a:p>
          <a:p>
            <a:endParaRPr lang="en-US" dirty="0"/>
          </a:p>
          <a:p>
            <a:r>
              <a:rPr lang="en-US" dirty="0"/>
              <a:t>Amplitude and phase of the SSVEP depend on stimulus parameters such as repetition rate and contrast.</a:t>
            </a:r>
          </a:p>
          <a:p>
            <a:endParaRPr lang="en-US" dirty="0"/>
          </a:p>
          <a:p>
            <a:r>
              <a:rPr lang="en-US" dirty="0"/>
              <a:t>Like the P300-BCI, the SSVEP-BCI requires attention and intact gaze but no user training as the cortical response is elicited via external stimulation. To elicit SSVEPs, targets with different flickering frequencies are presented on a monitor or on a board with light emitting diodes (LED)</a:t>
            </a:r>
          </a:p>
          <a:p>
            <a:endParaRPr lang="en-US" dirty="0"/>
          </a:p>
        </p:txBody>
      </p:sp>
      <p:sp>
        <p:nvSpPr>
          <p:cNvPr id="4" name="Slide Number Placeholder 3"/>
          <p:cNvSpPr>
            <a:spLocks noGrp="1"/>
          </p:cNvSpPr>
          <p:nvPr>
            <p:ph type="sldNum" sz="quarter" idx="5"/>
          </p:nvPr>
        </p:nvSpPr>
        <p:spPr/>
        <p:txBody>
          <a:bodyPr/>
          <a:lstStyle/>
          <a:p>
            <a:fld id="{2DB51316-B29E-4BF6-B6EF-686ADB538257}" type="slidenum">
              <a:rPr lang="en-GB" smtClean="0"/>
              <a:t>15</a:t>
            </a:fld>
            <a:endParaRPr lang="en-GB"/>
          </a:p>
        </p:txBody>
      </p:sp>
    </p:spTree>
    <p:extLst>
      <p:ext uri="{BB962C8B-B14F-4D97-AF65-F5344CB8AC3E}">
        <p14:creationId xmlns:p14="http://schemas.microsoft.com/office/powerpoint/2010/main" val="1159035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Error-related potentials (</a:t>
            </a:r>
            <a:r>
              <a:rPr lang="en-US" dirty="0" err="1"/>
              <a:t>ErrPs</a:t>
            </a:r>
            <a:r>
              <a:rPr lang="en-US" dirty="0"/>
              <a:t>) are the neural signature of error processing. Therefore, the detection of </a:t>
            </a:r>
            <a:r>
              <a:rPr lang="en-US" dirty="0" err="1"/>
              <a:t>ErrPs</a:t>
            </a:r>
            <a:r>
              <a:rPr lang="en-US" dirty="0"/>
              <a:t> is an intuitive approach to improve the performance of brain-computer interfaces (BCIs).</a:t>
            </a:r>
          </a:p>
          <a:p>
            <a:endParaRPr lang="en-US" dirty="0"/>
          </a:p>
          <a:p>
            <a:r>
              <a:rPr lang="en-US" dirty="0"/>
              <a:t>It is the user’s awareness of the committed mistake. </a:t>
            </a:r>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16</a:t>
            </a:fld>
            <a:endParaRPr lang="en-GB"/>
          </a:p>
        </p:txBody>
      </p:sp>
    </p:spTree>
    <p:extLst>
      <p:ext uri="{BB962C8B-B14F-4D97-AF65-F5344CB8AC3E}">
        <p14:creationId xmlns:p14="http://schemas.microsoft.com/office/powerpoint/2010/main" val="3546721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17</a:t>
            </a:fld>
            <a:endParaRPr lang="en-GB"/>
          </a:p>
        </p:txBody>
      </p:sp>
    </p:spTree>
    <p:extLst>
      <p:ext uri="{BB962C8B-B14F-4D97-AF65-F5344CB8AC3E}">
        <p14:creationId xmlns:p14="http://schemas.microsoft.com/office/powerpoint/2010/main" val="981773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Event-related potentials (ERPs) are electrocortical potentials that can be measured in the EEG before, during, or after a sensory, motor, or psychological event. They have a fixed time delay to the stimulus and their amplitude is usually much smaller than the ongoing spontaneous EEG activity</a:t>
            </a:r>
          </a:p>
          <a:p>
            <a:endParaRPr lang="en-US" dirty="0"/>
          </a:p>
          <a:p>
            <a:r>
              <a:rPr lang="en-US" dirty="0"/>
              <a:t>They are less frequent than the spontaneous EEG waves with similar shape and amplitude</a:t>
            </a:r>
          </a:p>
          <a:p>
            <a:endParaRPr lang="en-US" dirty="0"/>
          </a:p>
          <a:p>
            <a:r>
              <a:rPr lang="en-US" dirty="0"/>
              <a:t>To detect ERPs, averaging techniques are used. </a:t>
            </a:r>
          </a:p>
          <a:p>
            <a:endParaRPr lang="en-US" dirty="0"/>
          </a:p>
          <a:p>
            <a:r>
              <a:rPr lang="en-US" b="1" i="0" dirty="0">
                <a:solidFill>
                  <a:srgbClr val="202122"/>
                </a:solidFill>
                <a:effectLst/>
                <a:latin typeface="Arial" panose="020B0604020202020204" pitchFamily="34" charset="0"/>
              </a:rPr>
              <a:t>Signal averaging</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Signal processing"/>
              </a:rPr>
              <a:t>signal processing</a:t>
            </a:r>
            <a:r>
              <a:rPr lang="en-US" b="0" i="0" dirty="0">
                <a:solidFill>
                  <a:srgbClr val="202122"/>
                </a:solidFill>
                <a:effectLst/>
                <a:latin typeface="Arial" panose="020B0604020202020204" pitchFamily="34" charset="0"/>
              </a:rPr>
              <a:t> technique applied in the </a:t>
            </a:r>
            <a:r>
              <a:rPr lang="en-US" b="0" i="0" u="none" strike="noStrike" dirty="0">
                <a:solidFill>
                  <a:srgbClr val="0645AD"/>
                </a:solidFill>
                <a:effectLst/>
                <a:latin typeface="Arial" panose="020B0604020202020204" pitchFamily="34" charset="0"/>
                <a:hlinkClick r:id="rId4" tooltip="Time domain"/>
              </a:rPr>
              <a:t>time domain</a:t>
            </a:r>
            <a:r>
              <a:rPr lang="en-US" b="0" i="0" dirty="0">
                <a:solidFill>
                  <a:srgbClr val="202122"/>
                </a:solidFill>
                <a:effectLst/>
                <a:latin typeface="Arial" panose="020B0604020202020204" pitchFamily="34" charset="0"/>
              </a:rPr>
              <a:t>, intended to increase the strength of a </a:t>
            </a:r>
            <a:r>
              <a:rPr lang="en-US" b="0" i="0" u="none" strike="noStrike" dirty="0">
                <a:solidFill>
                  <a:srgbClr val="0645AD"/>
                </a:solidFill>
                <a:effectLst/>
                <a:latin typeface="Arial" panose="020B0604020202020204" pitchFamily="34" charset="0"/>
                <a:hlinkClick r:id="rId5" tooltip="Signal (electronics)"/>
              </a:rPr>
              <a:t>signal</a:t>
            </a:r>
            <a:r>
              <a:rPr lang="en-US" b="0" i="0" dirty="0">
                <a:solidFill>
                  <a:srgbClr val="202122"/>
                </a:solidFill>
                <a:effectLst/>
                <a:latin typeface="Arial" panose="020B0604020202020204" pitchFamily="34" charset="0"/>
              </a:rPr>
              <a:t> relative to </a:t>
            </a:r>
            <a:r>
              <a:rPr lang="en-US" b="0" i="0" u="none" strike="noStrike" dirty="0">
                <a:solidFill>
                  <a:srgbClr val="0645AD"/>
                </a:solidFill>
                <a:effectLst/>
                <a:latin typeface="Arial" panose="020B0604020202020204" pitchFamily="34" charset="0"/>
                <a:hlinkClick r:id="rId6" tooltip="Noise"/>
              </a:rPr>
              <a:t>noise</a:t>
            </a:r>
            <a:r>
              <a:rPr lang="en-US" b="0" i="0" dirty="0">
                <a:solidFill>
                  <a:srgbClr val="202122"/>
                </a:solidFill>
                <a:effectLst/>
                <a:latin typeface="Arial" panose="020B0604020202020204" pitchFamily="34" charset="0"/>
              </a:rPr>
              <a:t> that is obscuring it.</a:t>
            </a:r>
          </a:p>
          <a:p>
            <a:endParaRPr lang="en-US" b="0" i="0" dirty="0">
              <a:solidFill>
                <a:srgbClr val="202122"/>
              </a:solidFill>
              <a:effectLst/>
              <a:latin typeface="Arial" panose="020B0604020202020204" pitchFamily="34" charset="0"/>
            </a:endParaRPr>
          </a:p>
          <a:p>
            <a:r>
              <a:rPr lang="en-US" dirty="0"/>
              <a:t>a number of EEG segments, each time-locked to the same class of event, are averaged to give a waveform in which consistent features of the segments (the ERP) are retained while features that vary across segments are attenuated.</a:t>
            </a:r>
          </a:p>
          <a:p>
            <a:endParaRPr lang="en-US" dirty="0"/>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18</a:t>
            </a:fld>
            <a:endParaRPr lang="en-GB"/>
          </a:p>
        </p:txBody>
      </p:sp>
    </p:spTree>
    <p:extLst>
      <p:ext uri="{BB962C8B-B14F-4D97-AF65-F5344CB8AC3E}">
        <p14:creationId xmlns:p14="http://schemas.microsoft.com/office/powerpoint/2010/main" val="1237208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19</a:t>
            </a:fld>
            <a:endParaRPr lang="en-GB"/>
          </a:p>
        </p:txBody>
      </p:sp>
    </p:spTree>
    <p:extLst>
      <p:ext uri="{BB962C8B-B14F-4D97-AF65-F5344CB8AC3E}">
        <p14:creationId xmlns:p14="http://schemas.microsoft.com/office/powerpoint/2010/main" val="355082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2</a:t>
            </a:fld>
            <a:endParaRPr lang="en-GB"/>
          </a:p>
        </p:txBody>
      </p:sp>
    </p:spTree>
    <p:extLst>
      <p:ext uri="{BB962C8B-B14F-4D97-AF65-F5344CB8AC3E}">
        <p14:creationId xmlns:p14="http://schemas.microsoft.com/office/powerpoint/2010/main" val="458193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20</a:t>
            </a:fld>
            <a:endParaRPr lang="en-GB"/>
          </a:p>
        </p:txBody>
      </p:sp>
    </p:spTree>
    <p:extLst>
      <p:ext uri="{BB962C8B-B14F-4D97-AF65-F5344CB8AC3E}">
        <p14:creationId xmlns:p14="http://schemas.microsoft.com/office/powerpoint/2010/main" val="1034858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Triggers are square-wave pulse ….</a:t>
            </a:r>
          </a:p>
          <a:p>
            <a:endParaRPr lang="en-US" dirty="0"/>
          </a:p>
          <a:p>
            <a:r>
              <a:rPr lang="en-US" dirty="0"/>
              <a:t>The amplitude of the pulse is used to encode specific events such as stimulus onset or response.</a:t>
            </a:r>
          </a:p>
          <a:p>
            <a:endParaRPr lang="en-US" dirty="0"/>
          </a:p>
          <a:p>
            <a:r>
              <a:rPr lang="en-US" dirty="0"/>
              <a:t>They are critical because they are used to time-lock the EEG data offline. They are also used to re-construct different conditions and responses. Therefore, it is always better to have markers encode too much rather than two little information.</a:t>
            </a:r>
          </a:p>
          <a:p>
            <a:endParaRPr lang="en-US" dirty="0"/>
          </a:p>
          <a:p>
            <a:r>
              <a:rPr lang="en-US" dirty="0"/>
              <a:t>Overlapping markers. Most amplifiers do not allow multiple markers to be sent simultaneously. So when there are overlapping markers, only one gets registered. </a:t>
            </a:r>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21</a:t>
            </a:fld>
            <a:endParaRPr lang="en-GB"/>
          </a:p>
        </p:txBody>
      </p:sp>
    </p:spTree>
    <p:extLst>
      <p:ext uri="{BB962C8B-B14F-4D97-AF65-F5344CB8AC3E}">
        <p14:creationId xmlns:p14="http://schemas.microsoft.com/office/powerpoint/2010/main" val="1226669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ideal to have trials separated by several hundreds of milliseconds. Partly it is due temporal smoothening introduced by time-frequency decomposition and partly because time-frequency responses may linger for hundreds of milliseconds after an experiment event has ended.</a:t>
            </a:r>
          </a:p>
          <a:p>
            <a:endParaRPr lang="en-US" dirty="0"/>
          </a:p>
          <a:p>
            <a:r>
              <a:rPr lang="en-US" dirty="0"/>
              <a:t>This allows the brain response of one event to subside before the response to the next event begins.</a:t>
            </a:r>
          </a:p>
          <a:p>
            <a:endParaRPr lang="en-US" dirty="0"/>
          </a:p>
          <a:p>
            <a:r>
              <a:rPr lang="en-US" dirty="0"/>
              <a:t>So if you do not know the electrophysiological response to a stimuli, then it is advisable to pilot the task using long durations to see how long the event lasts for.</a:t>
            </a:r>
          </a:p>
          <a:p>
            <a:endParaRPr lang="en-US" dirty="0"/>
          </a:p>
          <a:p>
            <a:r>
              <a:rPr lang="en-GB" dirty="0"/>
              <a:t>Obviously the length of the brain response depends on the kind of task and the cognitive process that is elicited.</a:t>
            </a:r>
          </a:p>
          <a:p>
            <a:endParaRPr lang="en-GB" dirty="0"/>
          </a:p>
          <a:p>
            <a:r>
              <a:rPr lang="en-GB" dirty="0"/>
              <a:t>The duration of time between the end of one trial and the start of the next trial is called inter-trial intervals. Now while designing our experiment it is important to consider the period of time you want for baseline normalisation of task related data and at what frequency do you want to analyse them.</a:t>
            </a:r>
          </a:p>
          <a:p>
            <a:endParaRPr lang="en-GB" dirty="0"/>
          </a:p>
          <a:p>
            <a:r>
              <a:rPr lang="en-GB" dirty="0"/>
              <a:t>A tip. The baseline time period for time-frequency decomposition should end before the trial onset, approximately -500 to -200 </a:t>
            </a:r>
            <a:r>
              <a:rPr lang="en-GB" dirty="0" err="1"/>
              <a:t>ms</a:t>
            </a:r>
            <a:r>
              <a:rPr lang="en-GB" dirty="0"/>
              <a:t>. The reason being that the temporal filtering during the time frequency decomposition may cause early </a:t>
            </a:r>
            <a:r>
              <a:rPr lang="en-GB" dirty="0" err="1"/>
              <a:t>poststimulus</a:t>
            </a:r>
            <a:r>
              <a:rPr lang="en-GB" dirty="0"/>
              <a:t> activity to leak into the pre-stimulus baseline period, and this is worse at lower frequencies.</a:t>
            </a:r>
          </a:p>
          <a:p>
            <a:endParaRPr lang="en-GB" dirty="0"/>
          </a:p>
          <a:p>
            <a:r>
              <a:rPr lang="en-GB" dirty="0"/>
              <a:t>Intertrial intervals can be constant or variable. Both have advantages and disadvantages. If the intervals are constant, then the user can predict the temporal onset of the upcoming, resulting in a form of preparation signal generated at the cortical level.</a:t>
            </a:r>
          </a:p>
          <a:p>
            <a:endParaRPr lang="en-GB" dirty="0"/>
          </a:p>
          <a:p>
            <a:r>
              <a:rPr lang="en-GB" dirty="0"/>
              <a:t>If the intervals are variable, then subjects may try to guess the next trial onset, resulting in temporal expectations, surprise in the EEG.</a:t>
            </a:r>
          </a:p>
          <a:p>
            <a:endParaRPr lang="en-GB" dirty="0"/>
          </a:p>
          <a:p>
            <a:r>
              <a:rPr lang="en-GB" dirty="0"/>
              <a:t>Both </a:t>
            </a:r>
            <a:r>
              <a:rPr lang="en-GB" dirty="0" err="1"/>
              <a:t>behaviorial</a:t>
            </a:r>
            <a:r>
              <a:rPr lang="en-GB" dirty="0"/>
              <a:t> and EEG measures are affected by the duration and variability of intertrial intervals. </a:t>
            </a:r>
          </a:p>
          <a:p>
            <a:endParaRPr lang="en-GB" dirty="0"/>
          </a:p>
          <a:p>
            <a:r>
              <a:rPr lang="en-GB" dirty="0"/>
              <a:t>Subjects always tends to generate temporal expectations which affects the EEG, and so for us researchers is to constrain these expectations in the experiment or leave them unconstrained.</a:t>
            </a:r>
          </a:p>
          <a:p>
            <a:endParaRPr lang="en-GB" dirty="0"/>
          </a:p>
          <a:p>
            <a:r>
              <a:rPr lang="en-GB" dirty="0"/>
              <a:t>Sampling frequency refers to the number of times per second data are acquired from electrodes. This defines the temporal resolution of the data. The choice depends on type of analysis, the frequencies you plan to analyse and your disk space.</a:t>
            </a:r>
          </a:p>
          <a:p>
            <a:endParaRPr lang="en-GB" dirty="0"/>
          </a:p>
          <a:p>
            <a:r>
              <a:rPr lang="en-GB" dirty="0"/>
              <a:t>Remember, if you are setting the sampling frequency, you need to sample at least twice the highest frequency of interest. In practice, sample always more than twice the highest frequency you want to analyse. Having more data points per oscillation cycle increases signal-to-noise ratio and therefore allows better estimation of high frequency activities.</a:t>
            </a:r>
          </a:p>
          <a:p>
            <a:endParaRPr lang="en-GB" dirty="0"/>
          </a:p>
          <a:p>
            <a:r>
              <a:rPr lang="en-GB" dirty="0"/>
              <a:t>Sampling rate between 500 to 2000 Hz are sufficient for all analysis. 1000 is the optimal.  </a:t>
            </a:r>
          </a:p>
        </p:txBody>
      </p:sp>
      <p:sp>
        <p:nvSpPr>
          <p:cNvPr id="4" name="Slide Number Placeholder 3"/>
          <p:cNvSpPr>
            <a:spLocks noGrp="1"/>
          </p:cNvSpPr>
          <p:nvPr>
            <p:ph type="sldNum" sz="quarter" idx="5"/>
          </p:nvPr>
        </p:nvSpPr>
        <p:spPr/>
        <p:txBody>
          <a:bodyPr/>
          <a:lstStyle/>
          <a:p>
            <a:fld id="{2DB51316-B29E-4BF6-B6EF-686ADB538257}" type="slidenum">
              <a:rPr lang="en-GB" smtClean="0"/>
              <a:t>22</a:t>
            </a:fld>
            <a:endParaRPr lang="en-GB"/>
          </a:p>
        </p:txBody>
      </p:sp>
    </p:spTree>
    <p:extLst>
      <p:ext uri="{BB962C8B-B14F-4D97-AF65-F5344CB8AC3E}">
        <p14:creationId xmlns:p14="http://schemas.microsoft.com/office/powerpoint/2010/main" val="673742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23</a:t>
            </a:fld>
            <a:endParaRPr lang="en-GB"/>
          </a:p>
        </p:txBody>
      </p:sp>
    </p:spTree>
    <p:extLst>
      <p:ext uri="{BB962C8B-B14F-4D97-AF65-F5344CB8AC3E}">
        <p14:creationId xmlns:p14="http://schemas.microsoft.com/office/powerpoint/2010/main" val="3584717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24</a:t>
            </a:fld>
            <a:endParaRPr lang="en-GB"/>
          </a:p>
        </p:txBody>
      </p:sp>
    </p:spTree>
    <p:extLst>
      <p:ext uri="{BB962C8B-B14F-4D97-AF65-F5344CB8AC3E}">
        <p14:creationId xmlns:p14="http://schemas.microsoft.com/office/powerpoint/2010/main" val="670373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25</a:t>
            </a:fld>
            <a:endParaRPr lang="en-GB"/>
          </a:p>
        </p:txBody>
      </p:sp>
    </p:spTree>
    <p:extLst>
      <p:ext uri="{BB962C8B-B14F-4D97-AF65-F5344CB8AC3E}">
        <p14:creationId xmlns:p14="http://schemas.microsoft.com/office/powerpoint/2010/main" val="329070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Recording MEG/EEG involves converting the analogue signal from the brain into a series of digital representations. The EEG/MEG does not really consist of continuous data. Data are sampled at a rate specified before recording e.g. 400 samples per second. A typical EEG consists of a sequence of thousands of discrete values, one after the other.</a:t>
            </a:r>
          </a:p>
          <a:p>
            <a:r>
              <a:rPr lang="en-US" altLang="en-US" dirty="0"/>
              <a:t>You have to sample at a high frequencies to get a good quality digital conversions of analogue signals. The minimum sampling frequency needs to be greater than twice the maximum frequency of any analogue signal likely to be present in the EEG. This is called the </a:t>
            </a:r>
            <a:r>
              <a:rPr lang="en-US" altLang="en-US" u="sng" dirty="0">
                <a:hlinkClick r:id="rId3"/>
              </a:rPr>
              <a:t>Nyquist frequency</a:t>
            </a:r>
            <a:r>
              <a:rPr lang="en-US" altLang="en-US" dirty="0"/>
              <a:t>. In this figure, the top picture shows well sampled data. Each dot is a digital recording of the value of the wave at each time point. Underneath, there’s an example of under-sampling. The sampling is too sparse to capture the nature of the analogue wave. With a sampling frequency that’s too low, a signal of lower frequency is generated -- this phenomenon is known as </a:t>
            </a:r>
            <a:r>
              <a:rPr lang="en-US" altLang="en-US" dirty="0">
                <a:hlinkClick r:id="rId4"/>
              </a:rPr>
              <a:t>aliasing</a:t>
            </a:r>
            <a:r>
              <a:rPr lang="en-US" altLang="en-US" dirty="0"/>
              <a:t> </a:t>
            </a:r>
            <a:endParaRPr lang="en-GB" altLang="en-US" dirty="0"/>
          </a:p>
          <a:p>
            <a:r>
              <a:rPr lang="en-GB" altLang="en-US" dirty="0"/>
              <a:t>This means you are probably going to end up sampling your data at a higher resolution than you actually need to capture you components of interest. Once your data is safely digitised, you can </a:t>
            </a:r>
            <a:r>
              <a:rPr lang="en-GB" altLang="en-US" dirty="0" err="1"/>
              <a:t>downsample</a:t>
            </a:r>
            <a:r>
              <a:rPr lang="en-GB" altLang="en-US" dirty="0"/>
              <a:t> it so that it takes up less room and is quicker to work with.</a:t>
            </a:r>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26</a:t>
            </a:fld>
            <a:endParaRPr lang="en-GB"/>
          </a:p>
        </p:txBody>
      </p:sp>
    </p:spTree>
    <p:extLst>
      <p:ext uri="{BB962C8B-B14F-4D97-AF65-F5344CB8AC3E}">
        <p14:creationId xmlns:p14="http://schemas.microsoft.com/office/powerpoint/2010/main" val="896391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Bipolar: While in EEG recordings often all channels are measured as voltage potential relative to a standard reference (referential recording), it also is possible to record all channels as voltage differences between electrode pairs (bipolar recording).</a:t>
            </a:r>
          </a:p>
          <a:p>
            <a:endParaRPr lang="en-US" dirty="0"/>
          </a:p>
          <a:p>
            <a:r>
              <a:rPr lang="en-US" dirty="0"/>
              <a:t>Laplacian: More localized signals can be obtained by a Laplace filter. In a simple approximation, Laplace signals are obtained by subtracting the average of surrounding electrodes from each individual channel</a:t>
            </a:r>
          </a:p>
          <a:p>
            <a:endParaRPr lang="en-GB" dirty="0"/>
          </a:p>
          <a:p>
            <a:r>
              <a:rPr lang="en-GB" dirty="0"/>
              <a:t>CAR: </a:t>
            </a:r>
            <a:r>
              <a:rPr lang="en-US" dirty="0"/>
              <a:t>To obtain common average reference signals, the mean of all EEG channels is subtracted from each individual channel. While the influence of far field sources is reduced, CAR may introduce some undesired spatial smearing. For example, artifacts from one channel can be spread into all other channels.</a:t>
            </a:r>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27</a:t>
            </a:fld>
            <a:endParaRPr lang="en-GB"/>
          </a:p>
        </p:txBody>
      </p:sp>
    </p:spTree>
    <p:extLst>
      <p:ext uri="{BB962C8B-B14F-4D97-AF65-F5344CB8AC3E}">
        <p14:creationId xmlns:p14="http://schemas.microsoft.com/office/powerpoint/2010/main" val="4170699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err="1"/>
              <a:t>Epoching</a:t>
            </a:r>
            <a:r>
              <a:rPr lang="en-GB" altLang="en-US" dirty="0"/>
              <a:t> splits the data into single trials, each referenced to stimulus presentation</a:t>
            </a:r>
          </a:p>
          <a:p>
            <a:endParaRPr lang="en-GB" altLang="en-US" dirty="0"/>
          </a:p>
          <a:p>
            <a:r>
              <a:rPr lang="en-GB" altLang="en-US" dirty="0"/>
              <a:t>For each stimulus onset, the </a:t>
            </a:r>
            <a:r>
              <a:rPr lang="en-GB" altLang="en-US" dirty="0" err="1"/>
              <a:t>epoched</a:t>
            </a:r>
            <a:r>
              <a:rPr lang="en-GB" altLang="en-US" dirty="0"/>
              <a:t> trial starts at some user-specified pre-stimulus time and ends at some post-stimulus time, e.g. from 100 </a:t>
            </a:r>
            <a:r>
              <a:rPr lang="en-GB" altLang="en-US" dirty="0" err="1"/>
              <a:t>ms</a:t>
            </a:r>
            <a:r>
              <a:rPr lang="en-GB" altLang="en-US" dirty="0"/>
              <a:t> before to 600ms after stimulus presentation. </a:t>
            </a:r>
          </a:p>
          <a:p>
            <a:endParaRPr lang="en-GB" altLang="en-US" dirty="0"/>
          </a:p>
          <a:p>
            <a:r>
              <a:rPr lang="en-GB" altLang="en-US" dirty="0"/>
              <a:t>You have to be careful with specifying your epoch timing. The </a:t>
            </a:r>
            <a:r>
              <a:rPr lang="en-GB" altLang="en-US" dirty="0" err="1"/>
              <a:t>epoched</a:t>
            </a:r>
            <a:r>
              <a:rPr lang="en-GB" altLang="en-US" dirty="0"/>
              <a:t> data is usually baseline corrected, the mean value in pre-stimulus time is subtracted from the whole trial. Essentially, you want your pre-stimulus interval to only contain noise. If there’s any activity related to the previous stimulus still around, it will be removed from the current epoch and you’ll distort your data. </a:t>
            </a:r>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28</a:t>
            </a:fld>
            <a:endParaRPr lang="en-GB"/>
          </a:p>
        </p:txBody>
      </p:sp>
    </p:spTree>
    <p:extLst>
      <p:ext uri="{BB962C8B-B14F-4D97-AF65-F5344CB8AC3E}">
        <p14:creationId xmlns:p14="http://schemas.microsoft.com/office/powerpoint/2010/main" val="3332528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29</a:t>
            </a:fld>
            <a:endParaRPr lang="en-GB"/>
          </a:p>
        </p:txBody>
      </p:sp>
    </p:spTree>
    <p:extLst>
      <p:ext uri="{BB962C8B-B14F-4D97-AF65-F5344CB8AC3E}">
        <p14:creationId xmlns:p14="http://schemas.microsoft.com/office/powerpoint/2010/main" val="1953234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3</a:t>
            </a:fld>
            <a:endParaRPr lang="en-GB"/>
          </a:p>
        </p:txBody>
      </p:sp>
    </p:spTree>
    <p:extLst>
      <p:ext uri="{BB962C8B-B14F-4D97-AF65-F5344CB8AC3E}">
        <p14:creationId xmlns:p14="http://schemas.microsoft.com/office/powerpoint/2010/main" val="1902146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GB" altLang="en-US" sz="1200" dirty="0"/>
              <a:t>Some epochs will be contaminated with activity that does not come from brain processes.</a:t>
            </a:r>
          </a:p>
          <a:p>
            <a:pPr>
              <a:lnSpc>
                <a:spcPct val="80000"/>
              </a:lnSpc>
            </a:pPr>
            <a:r>
              <a:rPr lang="en-GB" altLang="en-US" sz="1200" dirty="0"/>
              <a:t>Major artefacts are – eyeblinks, eve-movements, muscle activity, changes in skin impedance, alpha waves. These will all contaminate your data to some extent.</a:t>
            </a:r>
          </a:p>
          <a:p>
            <a:pPr>
              <a:lnSpc>
                <a:spcPct val="80000"/>
              </a:lnSpc>
            </a:pPr>
            <a:r>
              <a:rPr lang="en-GB" altLang="en-US" sz="1200" dirty="0"/>
              <a:t>Within each eye there is an electrical gradient, positive at the front. Movement of the eyelids across the eye modulates the conduction of this electrical potential of the eyes to the surrounding regions. </a:t>
            </a:r>
          </a:p>
          <a:p>
            <a:pPr>
              <a:lnSpc>
                <a:spcPct val="80000"/>
              </a:lnSpc>
            </a:pPr>
            <a:r>
              <a:rPr lang="en-GB" altLang="en-US" sz="1200" dirty="0"/>
              <a:t>Moving the eye itself actually changes the electrical gradients observable at the scalp, making them more positive in the direction the eye has moved towards. Also moves stimulus across retina, this generates unwanted visual ERPs.</a:t>
            </a:r>
          </a:p>
          <a:p>
            <a:pPr>
              <a:lnSpc>
                <a:spcPct val="80000"/>
              </a:lnSpc>
            </a:pPr>
            <a:r>
              <a:rPr lang="en-GB" altLang="en-US" sz="1200" dirty="0"/>
              <a:t>Muscle activity is characterised by bursts of high frequency activity in the EEG.</a:t>
            </a:r>
          </a:p>
          <a:p>
            <a:pPr>
              <a:lnSpc>
                <a:spcPct val="80000"/>
              </a:lnSpc>
            </a:pPr>
            <a:r>
              <a:rPr lang="en-GB" altLang="en-US" sz="1200" dirty="0"/>
              <a:t>EKG reflects activity of the heart. This can intermittently appear in your data</a:t>
            </a:r>
          </a:p>
          <a:p>
            <a:pPr>
              <a:lnSpc>
                <a:spcPct val="80000"/>
              </a:lnSpc>
            </a:pPr>
            <a:r>
              <a:rPr lang="en-GB" altLang="en-US" sz="1200" dirty="0"/>
              <a:t>Skin potentials are only really a problem for EEG. They reflect changes in skin </a:t>
            </a:r>
            <a:r>
              <a:rPr lang="en-GB" altLang="en-US" sz="1200" dirty="0" err="1"/>
              <a:t>impedence</a:t>
            </a:r>
            <a:r>
              <a:rPr lang="en-GB" altLang="en-US" sz="1200" dirty="0"/>
              <a:t>, this could happen if the subject starts to sweat more as the experiment progresses. They look like slow drifts.. Sometimes if they drift far enough, they cause saturation of the amplifier - a flat ‘blocking’ line.</a:t>
            </a:r>
          </a:p>
          <a:p>
            <a:pPr>
              <a:lnSpc>
                <a:spcPct val="80000"/>
              </a:lnSpc>
            </a:pPr>
            <a:r>
              <a:rPr lang="en-GB" altLang="en-US" sz="1200" dirty="0"/>
              <a:t>Alpha waves are actually generated by the brain. They’re slow repetitive waves of about 10 </a:t>
            </a:r>
            <a:r>
              <a:rPr lang="en-GB" altLang="en-US" sz="1200" dirty="0" err="1"/>
              <a:t>hz</a:t>
            </a:r>
            <a:r>
              <a:rPr lang="en-GB" altLang="en-US" sz="1200" dirty="0"/>
              <a:t> which are unlikely to be of any interest to you if you’re looking at cognitive processes.</a:t>
            </a:r>
          </a:p>
          <a:p>
            <a:pPr>
              <a:lnSpc>
                <a:spcPct val="80000"/>
              </a:lnSpc>
            </a:pPr>
            <a:endParaRPr lang="en-GB" altLang="en-US" sz="1200" dirty="0"/>
          </a:p>
          <a:p>
            <a:pPr>
              <a:lnSpc>
                <a:spcPct val="80000"/>
              </a:lnSpc>
            </a:pPr>
            <a:r>
              <a:rPr lang="en-GB" altLang="en-US" sz="1200" dirty="0"/>
              <a:t>So are these artefacts going to be a big problem if they appear in our data?</a:t>
            </a:r>
          </a:p>
          <a:p>
            <a:pPr>
              <a:lnSpc>
                <a:spcPct val="80000"/>
              </a:lnSpc>
            </a:pPr>
            <a:r>
              <a:rPr lang="en-GB" altLang="en-US" sz="1200" dirty="0"/>
              <a:t>Short answer is that we don’t really have to worry about muscle activity. Low-pass filter will deal with muscle artefact. </a:t>
            </a:r>
          </a:p>
          <a:p>
            <a:pPr>
              <a:lnSpc>
                <a:spcPct val="80000"/>
              </a:lnSpc>
            </a:pPr>
            <a:r>
              <a:rPr lang="en-GB" altLang="en-US" sz="1200" dirty="0"/>
              <a:t>Heart artefact is in a similar frequency range to ERP components, so can’t be dealt with by filtering. Luckily, usually don’t really have to worry about it as it shouldn’t appear systematically - will come and go – probably just increase overall noise levels. </a:t>
            </a:r>
          </a:p>
          <a:p>
            <a:pPr>
              <a:lnSpc>
                <a:spcPct val="80000"/>
              </a:lnSpc>
            </a:pPr>
            <a:r>
              <a:rPr lang="en-GB" altLang="en-US" sz="1200" dirty="0"/>
              <a:t>Same holds for alpha waves, unless individual is particularly sleepy. </a:t>
            </a:r>
          </a:p>
          <a:p>
            <a:pPr>
              <a:lnSpc>
                <a:spcPct val="80000"/>
              </a:lnSpc>
            </a:pPr>
            <a:r>
              <a:rPr lang="en-GB" altLang="en-US" sz="1200" dirty="0"/>
              <a:t>Skin potentials only appear with EEG. Again, don’t really need to worry about them as they are usually rare, slow and random. Will just add a bit of noise.</a:t>
            </a:r>
          </a:p>
          <a:p>
            <a:pPr>
              <a:lnSpc>
                <a:spcPct val="80000"/>
              </a:lnSpc>
            </a:pPr>
            <a:r>
              <a:rPr lang="en-GB" altLang="en-US" sz="1200" dirty="0"/>
              <a:t>This is an important point – assuming you have a high number of trials, and your artefact is not systematically stimulus-linked, then a simple averaging procedure is surprisingly good at eliminating artefact.</a:t>
            </a:r>
          </a:p>
          <a:p>
            <a:pPr>
              <a:lnSpc>
                <a:spcPct val="80000"/>
              </a:lnSpc>
            </a:pPr>
            <a:r>
              <a:rPr lang="en-GB" altLang="en-US" sz="1200" dirty="0"/>
              <a:t>Biggest problems usually are eye-blinks and eye movements. In a visual paradigm, for example, the chances are that these will be stimulus-linked. How do we deal with them?</a:t>
            </a:r>
          </a:p>
          <a:p>
            <a:pPr>
              <a:lnSpc>
                <a:spcPct val="80000"/>
              </a:lnSpc>
            </a:pPr>
            <a:r>
              <a:rPr lang="en-GB" altLang="en-US" sz="1200" dirty="0"/>
              <a:t>One way to do this is by rejecting epochs which you think are contaminated by artefact.  The problem here lies in recognising when things like eye-blinks have occurred. Luckily most artefactual activity is different in pattern from brain related activity, usually of a larger amplitude</a:t>
            </a:r>
          </a:p>
          <a:p>
            <a:pPr>
              <a:lnSpc>
                <a:spcPct val="80000"/>
              </a:lnSpc>
            </a:pPr>
            <a:r>
              <a:rPr lang="en-GB" altLang="en-US" sz="1200" dirty="0"/>
              <a:t>This means the simple method of thresholding can be used to reject epochs in which the EEG reading shows an amplitude of above a certain amount. Alternatively, you can use eye-tracking equipment to record eye events as they occur during the experiment, and then mark these epochs as contaminated.</a:t>
            </a:r>
            <a:endParaRPr lang="en-US" altLang="en-US" sz="1200" dirty="0"/>
          </a:p>
          <a:p>
            <a:pPr>
              <a:lnSpc>
                <a:spcPct val="80000"/>
              </a:lnSpc>
            </a:pPr>
            <a:endParaRPr lang="en-GB" altLang="en-US" sz="1200" dirty="0"/>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30</a:t>
            </a:fld>
            <a:endParaRPr lang="en-GB"/>
          </a:p>
        </p:txBody>
      </p:sp>
    </p:spTree>
    <p:extLst>
      <p:ext uri="{BB962C8B-B14F-4D97-AF65-F5344CB8AC3E}">
        <p14:creationId xmlns:p14="http://schemas.microsoft.com/office/powerpoint/2010/main" val="2163436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In practice, there are problems with both artefact rejection and artefact correction. It’s always best to try to minimize artefact in the first place.</a:t>
            </a:r>
          </a:p>
          <a:p>
            <a:endParaRPr lang="en-GB" altLang="en-US" dirty="0"/>
          </a:p>
          <a:p>
            <a:r>
              <a:rPr lang="en-GB" altLang="en-US" dirty="0"/>
              <a:t>Artefact from eye-movements becomes less important over areas further way from the eyes. With an auditory paradigm you might be justified in ignoring these artefacts.</a:t>
            </a:r>
            <a:endParaRPr lang="en-US" altLang="en-US" dirty="0"/>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31</a:t>
            </a:fld>
            <a:endParaRPr lang="en-GB"/>
          </a:p>
        </p:txBody>
      </p:sp>
    </p:spTree>
    <p:extLst>
      <p:ext uri="{BB962C8B-B14F-4D97-AF65-F5344CB8AC3E}">
        <p14:creationId xmlns:p14="http://schemas.microsoft.com/office/powerpoint/2010/main" val="1076795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panose="020B0606030504020204" pitchFamily="34" charset="0"/>
              </a:rPr>
              <a:t>Linear regression algorithms have been commonly used to remove ocular artifacts from EEG data due to their simplicity. This approach typically requires an additional set of electrodes on the face to record electrical activity due to eye blinks and movements.</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The main assumption in this approach is that each EEG channel can be expressed as the sum of noise-free EEG signal and a fraction of the source artifact available through EOG electrodes. The aim of the regression approach is then to correct the EOG artifacts by subtracting weighted portion of each EOG channel from the contaminated EEG signal.</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Let </a:t>
            </a:r>
            <a:r>
              <a:rPr lang="en-US" b="1" i="0" dirty="0">
                <a:solidFill>
                  <a:srgbClr val="000000"/>
                </a:solidFill>
                <a:effectLst/>
                <a:latin typeface="Open sans" panose="020B0606030504020204" pitchFamily="34" charset="0"/>
              </a:rPr>
              <a:t>S</a:t>
            </a:r>
            <a:r>
              <a:rPr lang="en-US" b="0" i="0" dirty="0">
                <a:solidFill>
                  <a:srgbClr val="000000"/>
                </a:solidFill>
                <a:effectLst/>
                <a:latin typeface="Open sans" panose="020B0606030504020204" pitchFamily="34" charset="0"/>
              </a:rPr>
              <a:t> be the recorded EEG signal which can be expressed as the sum of noise-free EEG signal </a:t>
            </a:r>
            <a:r>
              <a:rPr lang="en-US" b="1" i="0" dirty="0">
                <a:solidFill>
                  <a:srgbClr val="000000"/>
                </a:solidFill>
                <a:effectLst/>
                <a:latin typeface="Open sans" panose="020B0606030504020204" pitchFamily="34" charset="0"/>
              </a:rPr>
              <a:t>E</a:t>
            </a:r>
            <a:r>
              <a:rPr lang="en-US" b="0" i="0" dirty="0">
                <a:solidFill>
                  <a:srgbClr val="000000"/>
                </a:solidFill>
                <a:effectLst/>
                <a:latin typeface="Open sans" panose="020B0606030504020204" pitchFamily="34" charset="0"/>
              </a:rPr>
              <a:t> and EOG or eye blink signal </a:t>
            </a:r>
            <a:r>
              <a:rPr lang="en-US" b="1" i="0" dirty="0">
                <a:solidFill>
                  <a:srgbClr val="000000"/>
                </a:solidFill>
                <a:effectLst/>
                <a:latin typeface="Open sans" panose="020B0606030504020204" pitchFamily="34" charset="0"/>
              </a:rPr>
              <a:t>B</a:t>
            </a:r>
            <a:r>
              <a:rPr lang="en-US" b="0" i="0" dirty="0">
                <a:solidFill>
                  <a:srgbClr val="000000"/>
                </a:solidFill>
                <a:effectLst/>
                <a:latin typeface="Open sans" panose="020B0606030504020204" pitchFamily="34" charset="0"/>
              </a:rPr>
              <a:t> multiplied by a weight matrix </a:t>
            </a:r>
            <a:r>
              <a:rPr lang="en-US" b="1" i="0" dirty="0">
                <a:solidFill>
                  <a:srgbClr val="000000"/>
                </a:solidFill>
                <a:effectLst/>
                <a:latin typeface="Open sans" panose="020B0606030504020204" pitchFamily="34" charset="0"/>
              </a:rPr>
              <a:t>W</a:t>
            </a:r>
            <a:r>
              <a:rPr lang="en-US" b="0" i="0" dirty="0">
                <a:solidFill>
                  <a:srgbClr val="000000"/>
                </a:solidFill>
                <a:effectLst/>
                <a:latin typeface="Open sans" panose="020B0606030504020204" pitchFamily="34" charset="0"/>
              </a:rPr>
              <a:t>.</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The weight matrix </a:t>
            </a:r>
            <a:r>
              <a:rPr lang="en-US" b="1" i="0" dirty="0">
                <a:solidFill>
                  <a:srgbClr val="000000"/>
                </a:solidFill>
                <a:effectLst/>
                <a:latin typeface="Open sans" panose="020B0606030504020204" pitchFamily="34" charset="0"/>
              </a:rPr>
              <a:t>W </a:t>
            </a:r>
            <a:r>
              <a:rPr lang="en-US" b="0" i="0" dirty="0">
                <a:solidFill>
                  <a:srgbClr val="000000"/>
                </a:solidFill>
                <a:effectLst/>
                <a:latin typeface="Open sans" panose="020B0606030504020204" pitchFamily="34" charset="0"/>
              </a:rPr>
              <a:t>contains what is known as the regression co-</a:t>
            </a:r>
            <a:r>
              <a:rPr lang="en-US" b="0" i="0" dirty="0" err="1">
                <a:solidFill>
                  <a:srgbClr val="000000"/>
                </a:solidFill>
                <a:effectLst/>
                <a:latin typeface="Open sans" panose="020B0606030504020204" pitchFamily="34" charset="0"/>
              </a:rPr>
              <a:t>efficients</a:t>
            </a:r>
            <a:r>
              <a:rPr lang="en-US" b="0" i="0" dirty="0">
                <a:solidFill>
                  <a:srgbClr val="000000"/>
                </a:solidFill>
                <a:effectLst/>
                <a:latin typeface="Open sans" panose="020B0606030504020204" pitchFamily="34" charset="0"/>
              </a:rPr>
              <a:t> that describes the contribution of the EOG artifact in each EEG channel and has to be figured out and calculated somehow.  Once </a:t>
            </a:r>
            <a:r>
              <a:rPr lang="en-US" b="1" i="0" dirty="0">
                <a:solidFill>
                  <a:srgbClr val="000000"/>
                </a:solidFill>
                <a:effectLst/>
                <a:latin typeface="Open sans" panose="020B0606030504020204" pitchFamily="34" charset="0"/>
              </a:rPr>
              <a:t>W</a:t>
            </a:r>
            <a:r>
              <a:rPr lang="en-US" b="0" i="0" dirty="0">
                <a:solidFill>
                  <a:srgbClr val="000000"/>
                </a:solidFill>
                <a:effectLst/>
                <a:latin typeface="Open sans" panose="020B0606030504020204" pitchFamily="34" charset="0"/>
              </a:rPr>
              <a:t> is known, the noise-free EEG activity is easily obtained by simply subtracting the weighted eye blink B from the signal.</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The most commonly used to method to perform linear regression is the </a:t>
            </a:r>
            <a:r>
              <a:rPr lang="en-US" b="0" i="0" u="sng" dirty="0">
                <a:solidFill>
                  <a:srgbClr val="000000"/>
                </a:solidFill>
                <a:effectLst/>
                <a:latin typeface="Open sans" panose="020B0606030504020204" pitchFamily="34" charset="0"/>
                <a:hlinkClick r:id="rId3"/>
              </a:rPr>
              <a:t>ordinary least squares (OLS)</a:t>
            </a:r>
            <a:r>
              <a:rPr lang="en-US" b="0" i="0" dirty="0">
                <a:solidFill>
                  <a:srgbClr val="000000"/>
                </a:solidFill>
                <a:effectLst/>
                <a:latin typeface="Open sans" panose="020B0606030504020204" pitchFamily="34" charset="0"/>
              </a:rPr>
              <a:t> method – essentially imagine fitting a regression line using the mean squared sum of residuals through a scatter of the recorded signal on each channel vs the recorded EOG and finding its regression coefficient.</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One of the major problems with this approach is the assumption that the EOG electrodes do not record any EEG activity, which is simply not true. </a:t>
            </a:r>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32</a:t>
            </a:fld>
            <a:endParaRPr lang="en-GB"/>
          </a:p>
        </p:txBody>
      </p:sp>
    </p:spTree>
    <p:extLst>
      <p:ext uri="{BB962C8B-B14F-4D97-AF65-F5344CB8AC3E}">
        <p14:creationId xmlns:p14="http://schemas.microsoft.com/office/powerpoint/2010/main" val="2434242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panose="020B0606030504020204" pitchFamily="34" charset="0"/>
              </a:rPr>
              <a:t>Independent component analysis (ICA) is a blind source separation (BSS) technique that is widely used in an array of signal processing applications. ICA has become quite popular in denoising biomedical signals and is the most preferred / popular method to clean EEG data.</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The intuition behind ICA is best explained using cocktail party problem. Imagine you are at a party where the music is being played and at the same time there is some speech going on (pretty bad party arrangement!). These two sources of sound, are being picked up by microphones m1 and m2. ICA assumes that the sounds s1 and s2 add up or mix linearly and the output of each microphone. The goal of ICA is to retrieve the weights and the original sounds s1 and s2.</a:t>
            </a:r>
            <a:endParaRPr lang="en-GB" b="0" i="0" dirty="0">
              <a:solidFill>
                <a:srgbClr val="000000"/>
              </a:solidFill>
              <a:effectLst/>
              <a:latin typeface="Open sans" panose="020B0606030504020204" pitchFamily="34" charset="0"/>
            </a:endParaRPr>
          </a:p>
          <a:p>
            <a:endParaRPr lang="en-GB"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Similarly, in the context of EEG recording, one can thing of EEG electrodes as microphones that are picking up sound from various sources like neural activity, eye activity, muscle activity etc. ICA can thus be used to disentangle these sources, which are called as independent components. </a:t>
            </a:r>
            <a:endParaRPr lang="en-GB" b="0" i="0" dirty="0">
              <a:solidFill>
                <a:srgbClr val="000000"/>
              </a:solidFill>
              <a:effectLst/>
              <a:latin typeface="Open sans" panose="020B0606030504020204" pitchFamily="34" charset="0"/>
            </a:endParaRPr>
          </a:p>
          <a:p>
            <a:endParaRPr lang="en-GB"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It is important to note that ICA methods makes four main assumptions –  1) Summation of sources at scalp electrodes are linear, 2) Artifacts and neural sources are spatially fixed across time, 3) Component activations are temporally independent and 4) Underlying sources are non-Gaussian. In addition, it is also assumed that the number of independent sources are at most equal to the number of recording channels.</a:t>
            </a:r>
            <a:endParaRPr lang="en-GB" b="0" i="0" dirty="0">
              <a:solidFill>
                <a:srgbClr val="000000"/>
              </a:solidFill>
              <a:effectLst/>
              <a:latin typeface="Open sans" panose="020B0606030504020204" pitchFamily="34" charset="0"/>
            </a:endParaRPr>
          </a:p>
          <a:p>
            <a:endParaRPr lang="en-GB"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The amount of data given to the algorithm plays an important role in ICA.  As ICA is based on statistical features, results will not be reliable if the data length is short or insufficient. </a:t>
            </a:r>
            <a:endParaRPr lang="en-GB" b="0" i="0" dirty="0">
              <a:solidFill>
                <a:srgbClr val="000000"/>
              </a:solidFill>
              <a:effectLst/>
              <a:latin typeface="Open sans" panose="020B0606030504020204" pitchFamily="34" charset="0"/>
            </a:endParaRPr>
          </a:p>
          <a:p>
            <a:endParaRPr lang="en-GB" b="0" i="0" dirty="0">
              <a:solidFill>
                <a:srgbClr val="000000"/>
              </a:solidFill>
              <a:effectLst/>
              <a:latin typeface="Open sans" panose="020B0606030504020204" pitchFamily="34" charset="0"/>
            </a:endParaRPr>
          </a:p>
          <a:p>
            <a:r>
              <a:rPr lang="en-GB" b="0" i="0" dirty="0">
                <a:solidFill>
                  <a:srgbClr val="000000"/>
                </a:solidFill>
                <a:effectLst/>
                <a:latin typeface="Open sans" panose="020B0606030504020204" pitchFamily="34" charset="0"/>
              </a:rPr>
              <a:t>Generally it is some constant times the square of channels.</a:t>
            </a:r>
          </a:p>
          <a:p>
            <a:endParaRPr lang="en-GB"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Once the components have been identified, to remove the EOG artifacts, one can visually determine which independent component corresponds to eye-blinks or movements based on the following criteria.</a:t>
            </a:r>
          </a:p>
        </p:txBody>
      </p:sp>
      <p:sp>
        <p:nvSpPr>
          <p:cNvPr id="4" name="Slide Number Placeholder 3"/>
          <p:cNvSpPr>
            <a:spLocks noGrp="1"/>
          </p:cNvSpPr>
          <p:nvPr>
            <p:ph type="sldNum" sz="quarter" idx="5"/>
          </p:nvPr>
        </p:nvSpPr>
        <p:spPr/>
        <p:txBody>
          <a:bodyPr/>
          <a:lstStyle/>
          <a:p>
            <a:fld id="{2DB51316-B29E-4BF6-B6EF-686ADB538257}" type="slidenum">
              <a:rPr lang="en-GB" smtClean="0"/>
              <a:t>33</a:t>
            </a:fld>
            <a:endParaRPr lang="en-GB"/>
          </a:p>
        </p:txBody>
      </p:sp>
    </p:spTree>
    <p:extLst>
      <p:ext uri="{BB962C8B-B14F-4D97-AF65-F5344CB8AC3E}">
        <p14:creationId xmlns:p14="http://schemas.microsoft.com/office/powerpoint/2010/main" val="1432055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panose="020B0606030504020204" pitchFamily="34" charset="0"/>
              </a:rPr>
              <a:t>After identifying the components related to EOG artifacts, the corresponding column in the mixing matrix is set to zero, which essentially means zeroing the weights of EOG-related sources to all the EEG electrodes.</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In the figure above (</a:t>
            </a:r>
            <a:r>
              <a:rPr lang="en-US" b="0" i="0" u="sng" dirty="0">
                <a:solidFill>
                  <a:srgbClr val="000000"/>
                </a:solidFill>
                <a:effectLst/>
                <a:latin typeface="Open sans" panose="020B0606030504020204" pitchFamily="34" charset="0"/>
                <a:hlinkClick r:id="rId3"/>
              </a:rPr>
              <a:t>taken from here</a:t>
            </a:r>
            <a:r>
              <a:rPr lang="en-US" b="0" i="0" dirty="0">
                <a:solidFill>
                  <a:srgbClr val="000000"/>
                </a:solidFill>
                <a:effectLst/>
                <a:latin typeface="Open sans" panose="020B0606030504020204" pitchFamily="34" charset="0"/>
              </a:rPr>
              <a:t>) one can see that the independent components 1 and 2 are clearly related to EOG artifacts, which is also evident from the scalp maps showing high activity in the frontal sites. Setting these components to zero gets rid of artifacts related to eye-movements as seen in the figure above.</a:t>
            </a:r>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34</a:t>
            </a:fld>
            <a:endParaRPr lang="en-GB"/>
          </a:p>
        </p:txBody>
      </p:sp>
    </p:spTree>
    <p:extLst>
      <p:ext uri="{BB962C8B-B14F-4D97-AF65-F5344CB8AC3E}">
        <p14:creationId xmlns:p14="http://schemas.microsoft.com/office/powerpoint/2010/main" val="2144754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000000"/>
                </a:solidFill>
                <a:effectLst/>
                <a:latin typeface="Open sans" panose="020B0606030504020204" pitchFamily="34" charset="0"/>
              </a:rPr>
              <a:t>Wavelets overcome limitations of methods such as the </a:t>
            </a:r>
            <a:r>
              <a:rPr lang="en-US" b="0" i="1" dirty="0" err="1">
                <a:solidFill>
                  <a:srgbClr val="000000"/>
                </a:solidFill>
                <a:effectLst/>
                <a:latin typeface="Open sans" panose="020B0606030504020204" pitchFamily="34" charset="0"/>
              </a:rPr>
              <a:t>fourier</a:t>
            </a:r>
            <a:r>
              <a:rPr lang="en-US" b="0" i="1" dirty="0">
                <a:solidFill>
                  <a:srgbClr val="000000"/>
                </a:solidFill>
                <a:effectLst/>
                <a:latin typeface="Open sans" panose="020B0606030504020204" pitchFamily="34" charset="0"/>
              </a:rPr>
              <a:t> transform by enabling a view of changes across both time and frequency.</a:t>
            </a:r>
          </a:p>
          <a:p>
            <a:endParaRPr lang="en-US" b="0" i="1"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Fourier transform assume the signals to be stationary (i.e. consistent in its properties across time) and compute one power spectra for the entire time window.  However, it is well known that brain signals are highly dynamic and non-stationary, which means that features such as power spectra can change with time.</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The figure below shows the visualization of a </a:t>
            </a:r>
            <a:r>
              <a:rPr lang="en-US" b="0" i="0" dirty="0" err="1">
                <a:solidFill>
                  <a:srgbClr val="000000"/>
                </a:solidFill>
                <a:effectLst/>
                <a:latin typeface="Open sans" panose="020B0606030504020204" pitchFamily="34" charset="0"/>
              </a:rPr>
              <a:t>Mortlet</a:t>
            </a:r>
            <a:r>
              <a:rPr lang="en-US" b="0" i="0" dirty="0">
                <a:solidFill>
                  <a:srgbClr val="000000"/>
                </a:solidFill>
                <a:effectLst/>
                <a:latin typeface="Open sans" panose="020B0606030504020204" pitchFamily="34" charset="0"/>
              </a:rPr>
              <a:t> wavelet obtained by multiplying a sinusoid with a Gaussian.</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a wavelet is actually a complex quantity as it is obtained by multiplying a complex sinusoid with a gaussian. </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TF analysis assumes that the EEG signal is stationary within the window, which can be typically in the range of few hundreds of milliseconds.</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Another assumption that TF analysis makes, which is also common to standard FT analysis, is that the brain signals are sinusoidal/rhythmic in nature. While there may be rhythmic components at times, </a:t>
            </a:r>
            <a:r>
              <a:rPr lang="en-US" b="0" i="0" u="sng" dirty="0">
                <a:solidFill>
                  <a:srgbClr val="000000"/>
                </a:solidFill>
                <a:effectLst/>
                <a:latin typeface="Open sans" panose="020B0606030504020204" pitchFamily="34" charset="0"/>
                <a:hlinkClick r:id="rId3"/>
              </a:rPr>
              <a:t>this has been challenged as a general notion </a:t>
            </a:r>
            <a:endParaRPr lang="en-US" b="0" i="0" dirty="0">
              <a:solidFill>
                <a:srgbClr val="000000"/>
              </a:solidFill>
              <a:effectLst/>
              <a:latin typeface="Open sans" panose="020B0606030504020204" pitchFamily="34" charset="0"/>
            </a:endParaRPr>
          </a:p>
          <a:p>
            <a:endParaRPr lang="en-US" b="0" i="0" dirty="0">
              <a:solidFill>
                <a:srgbClr val="000000"/>
              </a:solidFill>
              <a:effectLst/>
              <a:latin typeface="Open sans" panose="020B0606030504020204" pitchFamily="34" charset="0"/>
            </a:endParaRPr>
          </a:p>
          <a:p>
            <a:endParaRPr lang="en-US" b="0" i="0" dirty="0">
              <a:solidFill>
                <a:srgbClr val="000000"/>
              </a:solidFill>
              <a:effectLst/>
              <a:latin typeface="Open sans" panose="020B0606030504020204" pitchFamily="34" charset="0"/>
            </a:endParaRPr>
          </a:p>
          <a:p>
            <a:endParaRPr lang="en-US" b="0" i="0" dirty="0">
              <a:solidFill>
                <a:srgbClr val="000000"/>
              </a:solidFill>
              <a:effectLst/>
              <a:latin typeface="Open sans" panose="020B0606030504020204" pitchFamily="34" charset="0"/>
            </a:endParaRPr>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35</a:t>
            </a:fld>
            <a:endParaRPr lang="en-GB"/>
          </a:p>
        </p:txBody>
      </p:sp>
    </p:spTree>
    <p:extLst>
      <p:ext uri="{BB962C8B-B14F-4D97-AF65-F5344CB8AC3E}">
        <p14:creationId xmlns:p14="http://schemas.microsoft.com/office/powerpoint/2010/main" val="794397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panose="020B0606030504020204" pitchFamily="34" charset="0"/>
              </a:rPr>
              <a:t>Wavelet transformation then essentially involves convolving the complex wavelet with the EEG signal and moving it along the time axis (known as </a:t>
            </a:r>
            <a:r>
              <a:rPr lang="en-US" b="1" i="0" dirty="0">
                <a:solidFill>
                  <a:srgbClr val="000000"/>
                </a:solidFill>
                <a:effectLst/>
                <a:latin typeface="Open sans" panose="020B0606030504020204" pitchFamily="34" charset="0"/>
              </a:rPr>
              <a:t>translation</a:t>
            </a:r>
            <a:r>
              <a:rPr lang="en-US" b="0" i="0" dirty="0">
                <a:solidFill>
                  <a:srgbClr val="000000"/>
                </a:solidFill>
                <a:effectLst/>
                <a:latin typeface="Open sans" panose="020B0606030504020204" pitchFamily="34" charset="0"/>
              </a:rPr>
              <a:t>) and doing this with wavelets of varying frequencies (known as </a:t>
            </a:r>
            <a:r>
              <a:rPr lang="en-US" b="1" i="0" dirty="0">
                <a:solidFill>
                  <a:srgbClr val="000000"/>
                </a:solidFill>
                <a:effectLst/>
                <a:latin typeface="Open sans" panose="020B0606030504020204" pitchFamily="34" charset="0"/>
              </a:rPr>
              <a:t>scaling</a:t>
            </a:r>
            <a:r>
              <a:rPr lang="en-US" b="0" i="0" dirty="0">
                <a:solidFill>
                  <a:srgbClr val="000000"/>
                </a:solidFill>
                <a:effectLst/>
                <a:latin typeface="Open sans" panose="020B0606030504020204" pitchFamily="34" charset="0"/>
              </a:rPr>
              <a:t>; high scale -&gt; low frequency, low scale -&gt; high frequency). Thus higher frequency wavelets can achieve better localization in time, while low frequency wavelets lose some information in time as they are stretched out.</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As seen in the figure at the top, wavelets can provide good frequency resolution and relatively poor temporal resolution at low frequencies, while good temporal resolution and relatively poor frequency resolution at high frequencies</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The figure below shows wavelets of frequency 1, 5, 10 and 20 Hz. It can be seen that as the frequency increases the wavelet becomes narrower in time!</a:t>
            </a:r>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36</a:t>
            </a:fld>
            <a:endParaRPr lang="en-GB"/>
          </a:p>
        </p:txBody>
      </p:sp>
    </p:spTree>
    <p:extLst>
      <p:ext uri="{BB962C8B-B14F-4D97-AF65-F5344CB8AC3E}">
        <p14:creationId xmlns:p14="http://schemas.microsoft.com/office/powerpoint/2010/main" val="306325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Open sans" panose="020B0606030504020204" pitchFamily="34" charset="0"/>
              </a:rPr>
              <a:t>The most important parameter that affects the TF decomposition with </a:t>
            </a:r>
            <a:r>
              <a:rPr lang="en-US" b="0" i="0" dirty="0" err="1">
                <a:solidFill>
                  <a:srgbClr val="000000"/>
                </a:solidFill>
                <a:effectLst/>
                <a:latin typeface="Open sans" panose="020B0606030504020204" pitchFamily="34" charset="0"/>
              </a:rPr>
              <a:t>Morlet</a:t>
            </a:r>
            <a:r>
              <a:rPr lang="en-US" b="0" i="0" dirty="0">
                <a:solidFill>
                  <a:srgbClr val="000000"/>
                </a:solidFill>
                <a:effectLst/>
                <a:latin typeface="Open sans" panose="020B0606030504020204" pitchFamily="34" charset="0"/>
              </a:rPr>
              <a:t> wavelets is the number of cycles. Recall that to create a wavelet, we multiply a complex sinusoid with a gaussian and the gaussian function is defined as follows</a:t>
            </a:r>
          </a:p>
          <a:p>
            <a:pPr algn="l"/>
            <a:endParaRPr lang="en-US" b="0"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the spread or width of the Gaussian depends on the number of cycles, via the relation</a:t>
            </a:r>
          </a:p>
          <a:p>
            <a:pPr algn="l"/>
            <a:endParaRPr lang="en-US" b="0"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Now, let us think what happens as we vary the number of cycles for this gaussian through this plot.</a:t>
            </a:r>
          </a:p>
          <a:p>
            <a:pPr algn="l"/>
            <a:endParaRPr lang="en-US" b="0" i="0" dirty="0">
              <a:solidFill>
                <a:srgbClr val="000000"/>
              </a:solidFill>
              <a:effectLst/>
              <a:latin typeface="Open sans" panose="020B0606030504020204" pitchFamily="34" charset="0"/>
            </a:endParaRPr>
          </a:p>
          <a:p>
            <a:pPr algn="l"/>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As the number of cycles (n) is increased the width of the Gaussian increases (See Figure above, left). When we take the FFT of these Gaussians (Figure above, right), we see that the Gaussian with lower number of cycles is spread more in the frequency domain compared to the Gaussian with higher number of cycles. For the above examples we set </a:t>
            </a:r>
            <a:r>
              <a:rPr lang="en-US" b="0" i="1" dirty="0">
                <a:solidFill>
                  <a:srgbClr val="000000"/>
                </a:solidFill>
                <a:effectLst/>
                <a:latin typeface="Open sans" panose="020B0606030504020204" pitchFamily="34" charset="0"/>
              </a:rPr>
              <a:t>f</a:t>
            </a:r>
            <a:r>
              <a:rPr lang="en-US" b="0" i="0" dirty="0">
                <a:solidFill>
                  <a:srgbClr val="000000"/>
                </a:solidFill>
                <a:effectLst/>
                <a:latin typeface="Open sans" panose="020B0606030504020204" pitchFamily="34" charset="0"/>
              </a:rPr>
              <a:t>=8 Hz (i.e., the wavelet frequency) so the Gaussian with n=7 is still more concentrated around 8 Hz compared to lower values of n, but is also more spread out in time!</a:t>
            </a:r>
            <a:br>
              <a:rPr lang="en-US" b="0" i="0" u="sng" dirty="0">
                <a:solidFill>
                  <a:srgbClr val="000000"/>
                </a:solidFill>
                <a:effectLst/>
                <a:latin typeface="Open sans" panose="020B0606030504020204" pitchFamily="34" charset="0"/>
                <a:hlinkClick r:id="rId3"/>
              </a:rPr>
            </a:br>
            <a:endParaRPr lang="en-US" b="0" i="0" dirty="0">
              <a:solidFill>
                <a:srgbClr val="000000"/>
              </a:solidFill>
              <a:effectLst/>
              <a:latin typeface="Open sans" panose="020B0606030504020204" pitchFamily="34" charset="0"/>
            </a:endParaRPr>
          </a:p>
          <a:p>
            <a:br>
              <a:rPr lang="en-US" b="0" i="0" u="sng" dirty="0">
                <a:solidFill>
                  <a:srgbClr val="000000"/>
                </a:solidFill>
                <a:effectLst/>
                <a:latin typeface="Open sans" panose="020B0606030504020204" pitchFamily="34" charset="0"/>
                <a:hlinkClick r:id="rId4"/>
              </a:rPr>
            </a:br>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37</a:t>
            </a:fld>
            <a:endParaRPr lang="en-GB"/>
          </a:p>
        </p:txBody>
      </p:sp>
    </p:spTree>
    <p:extLst>
      <p:ext uri="{BB962C8B-B14F-4D97-AF65-F5344CB8AC3E}">
        <p14:creationId xmlns:p14="http://schemas.microsoft.com/office/powerpoint/2010/main" val="567840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panose="020B0606030504020204" pitchFamily="34" charset="0"/>
              </a:rPr>
              <a:t> the wavelet with higher n has wider spread than wavelet with lower n, which can be interpreted as poorer temporal localization as n increases.</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Thus as we get more precise in frequency (with a higher number of cycles), we get more uncertain in time. The figure below shows the corresponding wavelets with number of cycles. So how does one then choose the number of cycles?</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 If you are more interested in what is happening temporally, for example what happens at 100 </a:t>
            </a:r>
            <a:r>
              <a:rPr lang="en-US" b="0" i="0" dirty="0" err="1">
                <a:solidFill>
                  <a:srgbClr val="000000"/>
                </a:solidFill>
                <a:effectLst/>
                <a:latin typeface="Open sans" panose="020B0606030504020204" pitchFamily="34" charset="0"/>
              </a:rPr>
              <a:t>ms</a:t>
            </a:r>
            <a:r>
              <a:rPr lang="en-US" b="0" i="0" dirty="0">
                <a:solidFill>
                  <a:srgbClr val="000000"/>
                </a:solidFill>
                <a:effectLst/>
                <a:latin typeface="Open sans" panose="020B0606030504020204" pitchFamily="34" charset="0"/>
              </a:rPr>
              <a:t> vs 120 </a:t>
            </a:r>
            <a:r>
              <a:rPr lang="en-US" b="0" i="0" dirty="0" err="1">
                <a:solidFill>
                  <a:srgbClr val="000000"/>
                </a:solidFill>
                <a:effectLst/>
                <a:latin typeface="Open sans" panose="020B0606030504020204" pitchFamily="34" charset="0"/>
              </a:rPr>
              <a:t>ms</a:t>
            </a:r>
            <a:r>
              <a:rPr lang="en-US" b="0" i="0" dirty="0">
                <a:solidFill>
                  <a:srgbClr val="000000"/>
                </a:solidFill>
                <a:effectLst/>
                <a:latin typeface="Open sans" panose="020B0606030504020204" pitchFamily="34" charset="0"/>
              </a:rPr>
              <a:t>, then choose a lower number of cycles. On the other hand, if your interest mainly lies in comparing what happens at 9 Hz vs 15 Hz, then go for a wavelet with higher number of cycles.</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 </a:t>
            </a:r>
          </a:p>
          <a:p>
            <a:endParaRPr lang="en-US" b="0" i="0" dirty="0">
              <a:solidFill>
                <a:srgbClr val="000000"/>
              </a:solidFill>
              <a:effectLst/>
              <a:latin typeface="Open sans" panose="020B0606030504020204" pitchFamily="34" charset="0"/>
            </a:endParaRPr>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38</a:t>
            </a:fld>
            <a:endParaRPr lang="en-GB"/>
          </a:p>
        </p:txBody>
      </p:sp>
    </p:spTree>
    <p:extLst>
      <p:ext uri="{BB962C8B-B14F-4D97-AF65-F5344CB8AC3E}">
        <p14:creationId xmlns:p14="http://schemas.microsoft.com/office/powerpoint/2010/main" val="16386471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analytic signal resulting from convolution between EEG time series and a complex wavelet such as </a:t>
            </a:r>
            <a:r>
              <a:rPr lang="en-US" dirty="0" err="1"/>
              <a:t>morlet</a:t>
            </a:r>
            <a:r>
              <a:rPr lang="en-US" dirty="0"/>
              <a:t> can be conceptualized as a vector in a complex polar </a:t>
            </a:r>
            <a:r>
              <a:rPr lang="en-US" dirty="0" err="1"/>
              <a:t>plane.Here</a:t>
            </a:r>
            <a:r>
              <a:rPr lang="en-US" dirty="0"/>
              <a:t> magnitude is the length of the vector and phase angle is the angle in radian relative to the positive real axis.</a:t>
            </a:r>
          </a:p>
          <a:p>
            <a:endParaRPr lang="en-US" dirty="0"/>
          </a:p>
          <a:p>
            <a:r>
              <a:rPr lang="en-US" dirty="0"/>
              <a:t>These phase angles provide information about the timing of frequency-band-specific activity.</a:t>
            </a:r>
          </a:p>
          <a:p>
            <a:endParaRPr lang="en-US" dirty="0"/>
          </a:p>
          <a:p>
            <a:r>
              <a:rPr lang="en-US" dirty="0"/>
              <a:t>Computing the consistency of time-frequency phase values over trials are not simple because the values cannot be averaged in the same way as we average for voltage power or frequency powers.</a:t>
            </a:r>
          </a:p>
          <a:p>
            <a:endParaRPr lang="en-US" dirty="0"/>
          </a:p>
          <a:p>
            <a:r>
              <a:rPr lang="en-US" dirty="0"/>
              <a:t>Why it is difficult. Phase angles are circular. 0.05 and 6.5 might seem far apart when we consider them in a line but they are actually close to each other in radian.</a:t>
            </a:r>
          </a:p>
          <a:p>
            <a:endParaRPr lang="en-US" dirty="0"/>
          </a:p>
          <a:p>
            <a:r>
              <a:rPr lang="en-US" dirty="0"/>
              <a:t>A population of phase angles can be represented as a population of vectors in a circle. As you can see in the figure.</a:t>
            </a:r>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39</a:t>
            </a:fld>
            <a:endParaRPr lang="en-GB"/>
          </a:p>
        </p:txBody>
      </p:sp>
    </p:spTree>
    <p:extLst>
      <p:ext uri="{BB962C8B-B14F-4D97-AF65-F5344CB8AC3E}">
        <p14:creationId xmlns:p14="http://schemas.microsoft.com/office/powerpoint/2010/main" val="328370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4</a:t>
            </a:fld>
            <a:endParaRPr lang="en-GB"/>
          </a:p>
        </p:txBody>
      </p:sp>
    </p:spTree>
    <p:extLst>
      <p:ext uri="{BB962C8B-B14F-4D97-AF65-F5344CB8AC3E}">
        <p14:creationId xmlns:p14="http://schemas.microsoft.com/office/powerpoint/2010/main" val="3529570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ITPC measures the extent to which a distribution of phase angles at each time-frequency electrode point across trials is non-uniformly distributed in polar space.</a:t>
            </a:r>
          </a:p>
          <a:p>
            <a:endParaRPr lang="en-US" dirty="0"/>
          </a:p>
          <a:p>
            <a:r>
              <a:rPr lang="en-US" dirty="0"/>
              <a:t>You can also call them as …</a:t>
            </a:r>
          </a:p>
          <a:p>
            <a:endParaRPr lang="en-US" dirty="0"/>
          </a:p>
          <a:p>
            <a:r>
              <a:rPr lang="en-US" dirty="0"/>
              <a:t>ITPC is a description of the analysis rather than the interpretation of results.</a:t>
            </a:r>
          </a:p>
          <a:p>
            <a:endParaRPr lang="en-GB" dirty="0"/>
          </a:p>
          <a:p>
            <a:r>
              <a:rPr lang="en-GB" dirty="0"/>
              <a:t>The uniformity of distribution of phase angles are measured by computing the average vector and then taking the length of the vector. Note we are not averaging their phase angle here.</a:t>
            </a:r>
          </a:p>
          <a:p>
            <a:endParaRPr lang="en-GB" dirty="0"/>
          </a:p>
          <a:p>
            <a:r>
              <a:rPr lang="en-GB" dirty="0"/>
              <a:t>So an individual vector might have a length of 1 but the average vector will always have a length less than 1. So further apart the two vectors are from each other, the smaller the length of the average vector. So the length of the average vector reflects the closeness of the two unit-length vectors and ITPC is that length.</a:t>
            </a:r>
          </a:p>
          <a:p>
            <a:endParaRPr lang="en-GB" dirty="0"/>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40</a:t>
            </a:fld>
            <a:endParaRPr lang="en-GB"/>
          </a:p>
        </p:txBody>
      </p:sp>
    </p:spTree>
    <p:extLst>
      <p:ext uri="{BB962C8B-B14F-4D97-AF65-F5344CB8AC3E}">
        <p14:creationId xmlns:p14="http://schemas.microsoft.com/office/powerpoint/2010/main" val="615357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imagine that trial count influences ITPC. Also since, ITPC cannot be below 0, noise and sampling errors are more likely to increase rather than decrease ITPC, especially when there are few trials.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figure at the top gives an example of ITPC as a function of trial count. From a total of 99 trials, random subsets of trials were selected, ITPC were calculated and then the average ITPC between 100ms and 450ms. From the top you can see that the ITPC stabilizes after 20 trials but it becomes statistically significant after 45 trials (where p &lt; 0.01). The top figure only shows the analysis for one frequency band.</a:t>
            </a:r>
          </a:p>
          <a:p>
            <a:endParaRPr lang="en-US" dirty="0"/>
          </a:p>
          <a:p>
            <a:r>
              <a:rPr lang="en-US" dirty="0"/>
              <a:t>The bottom figure shows the time course of ITPC for a specific electrodes for all 99 trials and 20 randomly selected trials.</a:t>
            </a:r>
          </a:p>
          <a:p>
            <a:endParaRPr lang="en-US" dirty="0"/>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41</a:t>
            </a:fld>
            <a:endParaRPr lang="en-GB"/>
          </a:p>
        </p:txBody>
      </p:sp>
    </p:spTree>
    <p:extLst>
      <p:ext uri="{BB962C8B-B14F-4D97-AF65-F5344CB8AC3E}">
        <p14:creationId xmlns:p14="http://schemas.microsoft.com/office/powerpoint/2010/main" val="1202894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a:cs typeface="Calibri"/>
              </a:rPr>
              <a:t>ITPC </a:t>
            </a:r>
            <a:r>
              <a:rPr lang="en-US" sz="1200" spc="-15" dirty="0">
                <a:latin typeface="Calibri"/>
                <a:cs typeface="Calibri"/>
              </a:rPr>
              <a:t>reflects </a:t>
            </a:r>
            <a:r>
              <a:rPr lang="en-US" sz="1200" dirty="0">
                <a:latin typeface="Calibri"/>
                <a:cs typeface="Calibri"/>
              </a:rPr>
              <a:t>the </a:t>
            </a:r>
            <a:r>
              <a:rPr lang="en-US" sz="1200" spc="-10" dirty="0">
                <a:latin typeface="Calibri"/>
                <a:cs typeface="Calibri"/>
              </a:rPr>
              <a:t>precise </a:t>
            </a:r>
            <a:r>
              <a:rPr lang="en-US" sz="1200" dirty="0">
                <a:latin typeface="Calibri"/>
                <a:cs typeface="Calibri"/>
              </a:rPr>
              <a:t>timing </a:t>
            </a:r>
            <a:r>
              <a:rPr lang="en-US" sz="1200" spc="-5" dirty="0">
                <a:latin typeface="Calibri"/>
                <a:cs typeface="Calibri"/>
              </a:rPr>
              <a:t>of band-specific </a:t>
            </a:r>
            <a:r>
              <a:rPr lang="en-US" sz="1200" spc="-665" dirty="0">
                <a:latin typeface="Calibri"/>
                <a:cs typeface="Calibri"/>
              </a:rPr>
              <a:t> </a:t>
            </a:r>
            <a:r>
              <a:rPr lang="en-US" sz="1200" spc="-25" dirty="0">
                <a:latin typeface="Calibri"/>
                <a:cs typeface="Calibri"/>
              </a:rPr>
              <a:t>activity, </a:t>
            </a:r>
            <a:r>
              <a:rPr lang="en-US" sz="1200" dirty="0">
                <a:latin typeface="Calibri"/>
                <a:cs typeface="Calibri"/>
              </a:rPr>
              <a:t>it is </a:t>
            </a:r>
            <a:r>
              <a:rPr lang="en-US" sz="1200" spc="-10" dirty="0">
                <a:latin typeface="Calibri"/>
                <a:cs typeface="Calibri"/>
              </a:rPr>
              <a:t>sensitive </a:t>
            </a:r>
            <a:r>
              <a:rPr lang="en-US" sz="1200" spc="-20" dirty="0">
                <a:latin typeface="Calibri"/>
                <a:cs typeface="Calibri"/>
              </a:rPr>
              <a:t>to </a:t>
            </a:r>
            <a:r>
              <a:rPr lang="en-US" sz="1200" spc="-15" dirty="0">
                <a:latin typeface="Calibri"/>
                <a:cs typeface="Calibri"/>
              </a:rPr>
              <a:t>temporal </a:t>
            </a:r>
            <a:r>
              <a:rPr lang="en-US" sz="1200" spc="-20" dirty="0">
                <a:latin typeface="Calibri"/>
                <a:cs typeface="Calibri"/>
              </a:rPr>
              <a:t>jitter </a:t>
            </a:r>
            <a:r>
              <a:rPr lang="en-US" sz="1200" spc="-5" dirty="0">
                <a:latin typeface="Calibri"/>
                <a:cs typeface="Calibri"/>
              </a:rPr>
              <a:t>or </a:t>
            </a:r>
            <a:r>
              <a:rPr lang="en-US" sz="1200" dirty="0">
                <a:latin typeface="Calibri"/>
                <a:cs typeface="Calibri"/>
              </a:rPr>
              <a:t> </a:t>
            </a:r>
            <a:r>
              <a:rPr lang="en-US" sz="1200" spc="-15" dirty="0">
                <a:latin typeface="Calibri"/>
                <a:cs typeface="Calibri"/>
              </a:rPr>
              <a:t>temporal</a:t>
            </a:r>
            <a:r>
              <a:rPr lang="en-US" sz="1200" spc="-10" dirty="0">
                <a:latin typeface="Calibri"/>
                <a:cs typeface="Calibri"/>
              </a:rPr>
              <a:t> uncertainty</a:t>
            </a:r>
            <a:r>
              <a:rPr lang="en-US" sz="1200" spc="-15" dirty="0">
                <a:latin typeface="Calibri"/>
                <a:cs typeface="Calibri"/>
              </a:rPr>
              <a:t> </a:t>
            </a:r>
            <a:r>
              <a:rPr lang="en-US" sz="1200" spc="-5" dirty="0">
                <a:latin typeface="Calibri"/>
                <a:cs typeface="Calibri"/>
              </a:rPr>
              <a:t>of </a:t>
            </a:r>
            <a:r>
              <a:rPr lang="en-US" sz="1200" spc="-15" dirty="0">
                <a:latin typeface="Calibri"/>
                <a:cs typeface="Calibri"/>
              </a:rPr>
              <a:t>experiment events</a:t>
            </a:r>
            <a:endParaRPr lang="en-US" sz="1200" dirty="0">
              <a:latin typeface="Calibri"/>
              <a:cs typeface="Calibri"/>
            </a:endParaRPr>
          </a:p>
          <a:p>
            <a:endParaRPr lang="en-GB" dirty="0"/>
          </a:p>
          <a:p>
            <a:r>
              <a:rPr lang="en-GB" dirty="0"/>
              <a:t>Temporal jitter usually arises due to </a:t>
            </a:r>
            <a:r>
              <a:rPr lang="en-GB" dirty="0" err="1"/>
              <a:t>uncertanities</a:t>
            </a:r>
            <a:r>
              <a:rPr lang="en-GB" dirty="0"/>
              <a:t> in monitor display rate or time-locking to events due to uncertain onset times.</a:t>
            </a:r>
          </a:p>
          <a:p>
            <a:endParaRPr lang="en-GB" dirty="0"/>
          </a:p>
          <a:p>
            <a:r>
              <a:rPr lang="en-GB" dirty="0"/>
              <a:t>The negative impact becomes worse for higher frequencies because the cycle become shorter. Here is an example where we have introduced jitter in one ITPC and no jitter at the other.</a:t>
            </a:r>
          </a:p>
          <a:p>
            <a:endParaRPr lang="en-GB" dirty="0"/>
          </a:p>
          <a:p>
            <a:r>
              <a:rPr lang="en-GB" dirty="0"/>
              <a:t>You can see the effect of jitter in the ITPC as the higher frequencies are removed but the power is largely unaffected.</a:t>
            </a:r>
          </a:p>
          <a:p>
            <a:endParaRPr lang="en-GB" dirty="0"/>
          </a:p>
          <a:p>
            <a:r>
              <a:rPr lang="en-GB" dirty="0"/>
              <a:t>Therefore it is always a good idea to compare the timing of the experiment marker with the onset of the actual stimulus onset. The jitter is further compounded if you have the stimuli appearing at different locations of the monitor. So if there are </a:t>
            </a:r>
            <a:r>
              <a:rPr lang="en-GB" dirty="0" err="1"/>
              <a:t>unavoiable</a:t>
            </a:r>
            <a:r>
              <a:rPr lang="en-GB" dirty="0"/>
              <a:t> </a:t>
            </a:r>
            <a:r>
              <a:rPr lang="en-GB" dirty="0" err="1"/>
              <a:t>abd</a:t>
            </a:r>
            <a:r>
              <a:rPr lang="en-GB" dirty="0"/>
              <a:t> large temporal jitters in the temporal jitter, it is advisable not to analyse ITPC at high frequencies.</a:t>
            </a:r>
          </a:p>
        </p:txBody>
      </p:sp>
      <p:sp>
        <p:nvSpPr>
          <p:cNvPr id="4" name="Slide Number Placeholder 3"/>
          <p:cNvSpPr>
            <a:spLocks noGrp="1"/>
          </p:cNvSpPr>
          <p:nvPr>
            <p:ph type="sldNum" sz="quarter" idx="5"/>
          </p:nvPr>
        </p:nvSpPr>
        <p:spPr/>
        <p:txBody>
          <a:bodyPr/>
          <a:lstStyle/>
          <a:p>
            <a:fld id="{2DB51316-B29E-4BF6-B6EF-686ADB538257}" type="slidenum">
              <a:rPr lang="en-GB" smtClean="0"/>
              <a:t>42</a:t>
            </a:fld>
            <a:endParaRPr lang="en-GB"/>
          </a:p>
        </p:txBody>
      </p:sp>
    </p:spTree>
    <p:extLst>
      <p:ext uri="{BB962C8B-B14F-4D97-AF65-F5344CB8AC3E}">
        <p14:creationId xmlns:p14="http://schemas.microsoft.com/office/powerpoint/2010/main" val="22975166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Phase angles are independent of power except in very lower power.</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With decreasing power, phase becomes difficult to estimate.</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The figure shows the relationship between ITPC and power using real data. ITPC was computed over time for the original data and the data tapered with a 1-Hz sine wave with an amplitude fluctuation between 0 and 2.</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This caused the data to fluctuate between 0 and double its original </a:t>
            </a:r>
            <a:r>
              <a:rPr lang="en-US" sz="1200" spc="-10" dirty="0" err="1">
                <a:latin typeface="Calibri"/>
                <a:cs typeface="Calibri"/>
              </a:rPr>
              <a:t>amplitude.The</a:t>
            </a:r>
            <a:r>
              <a:rPr lang="en-US" sz="1200" spc="-10" dirty="0">
                <a:latin typeface="Calibri"/>
                <a:cs typeface="Calibri"/>
              </a:rPr>
              <a:t> broadband ITPC shows difference between the unmodulated and modulated signals around times when the amplitude modulation was close to zero but seems otherwise intact, including when the amplitude was doubled. </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So we can draw a conclusion that extreme signal attenuation can have an adverse effect on ITPC but signal enhancement had little effect. </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We can concur that power and ITPC are not necessarily coupled and that  ITPC can be safely interpreted independently of power except few cases.</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332740" indent="-342900">
              <a:lnSpc>
                <a:spcPct val="90000"/>
              </a:lnSpc>
              <a:spcBef>
                <a:spcPts val="600"/>
              </a:spcBef>
              <a:buFont typeface="Arial"/>
              <a:buChar char="•"/>
              <a:tabLst>
                <a:tab pos="354965" algn="l"/>
                <a:tab pos="355600" algn="l"/>
              </a:tabLst>
            </a:pPr>
            <a:r>
              <a:rPr lang="en-US" sz="1200" dirty="0">
                <a:latin typeface="Calibri"/>
                <a:cs typeface="Calibri"/>
              </a:rPr>
              <a:t>It </a:t>
            </a:r>
            <a:r>
              <a:rPr lang="en-US" sz="1200" spc="-5" dirty="0">
                <a:latin typeface="Calibri"/>
                <a:cs typeface="Calibri"/>
              </a:rPr>
              <a:t>is </a:t>
            </a:r>
            <a:r>
              <a:rPr lang="en-US" sz="1200" dirty="0">
                <a:latin typeface="Calibri"/>
                <a:cs typeface="Calibri"/>
              </a:rPr>
              <a:t>a </a:t>
            </a:r>
            <a:r>
              <a:rPr lang="en-US" sz="1200" spc="-10" dirty="0">
                <a:latin typeface="Calibri"/>
                <a:cs typeface="Calibri"/>
              </a:rPr>
              <a:t>good </a:t>
            </a:r>
            <a:r>
              <a:rPr lang="en-US" sz="1200" dirty="0">
                <a:latin typeface="Calibri"/>
                <a:cs typeface="Calibri"/>
              </a:rPr>
              <a:t>idea </a:t>
            </a:r>
            <a:r>
              <a:rPr lang="en-US" sz="1200" spc="-15" dirty="0">
                <a:latin typeface="Calibri"/>
                <a:cs typeface="Calibri"/>
              </a:rPr>
              <a:t>to examine </a:t>
            </a:r>
            <a:r>
              <a:rPr lang="en-US" sz="1200" dirty="0">
                <a:latin typeface="Calibri"/>
                <a:cs typeface="Calibri"/>
              </a:rPr>
              <a:t>the </a:t>
            </a:r>
            <a:r>
              <a:rPr lang="en-US" sz="1200" spc="-10" dirty="0">
                <a:latin typeface="Calibri"/>
                <a:cs typeface="Calibri"/>
              </a:rPr>
              <a:t>relationship between </a:t>
            </a:r>
            <a:r>
              <a:rPr lang="en-US" sz="1200" spc="-600" dirty="0">
                <a:latin typeface="Calibri"/>
                <a:cs typeface="Calibri"/>
              </a:rPr>
              <a:t> </a:t>
            </a:r>
            <a:r>
              <a:rPr lang="en-US" sz="1200" spc="-5" dirty="0">
                <a:latin typeface="Calibri"/>
                <a:cs typeface="Calibri"/>
              </a:rPr>
              <a:t>ITPC </a:t>
            </a:r>
            <a:r>
              <a:rPr lang="en-US" sz="1200" dirty="0">
                <a:latin typeface="Calibri"/>
                <a:cs typeface="Calibri"/>
              </a:rPr>
              <a:t>and </a:t>
            </a:r>
            <a:r>
              <a:rPr lang="en-US" sz="1200" spc="-10" dirty="0">
                <a:latin typeface="Calibri"/>
                <a:cs typeface="Calibri"/>
              </a:rPr>
              <a:t>power </a:t>
            </a:r>
            <a:r>
              <a:rPr lang="en-US" sz="1200" dirty="0">
                <a:latin typeface="Calibri"/>
                <a:cs typeface="Calibri"/>
              </a:rPr>
              <a:t>in the </a:t>
            </a:r>
            <a:r>
              <a:rPr lang="en-US" sz="1200" spc="-20" dirty="0">
                <a:latin typeface="Calibri"/>
                <a:cs typeface="Calibri"/>
              </a:rPr>
              <a:t>data </a:t>
            </a:r>
            <a:r>
              <a:rPr lang="en-US" sz="1200" spc="-25" dirty="0">
                <a:latin typeface="Calibri"/>
                <a:cs typeface="Calibri"/>
              </a:rPr>
              <a:t>before </a:t>
            </a:r>
            <a:r>
              <a:rPr lang="en-US" sz="1200" spc="-10" dirty="0">
                <a:latin typeface="Calibri"/>
                <a:cs typeface="Calibri"/>
              </a:rPr>
              <a:t>confidently </a:t>
            </a:r>
            <a:r>
              <a:rPr lang="en-US" sz="1200" spc="-5" dirty="0">
                <a:latin typeface="Calibri"/>
                <a:cs typeface="Calibri"/>
              </a:rPr>
              <a:t> </a:t>
            </a:r>
            <a:r>
              <a:rPr lang="en-US" sz="1200" spc="-15" dirty="0">
                <a:latin typeface="Calibri"/>
                <a:cs typeface="Calibri"/>
              </a:rPr>
              <a:t>interpreting </a:t>
            </a:r>
            <a:r>
              <a:rPr lang="en-US" sz="1200" dirty="0">
                <a:latin typeface="Calibri"/>
                <a:cs typeface="Calibri"/>
              </a:rPr>
              <a:t>ITPC and</a:t>
            </a:r>
            <a:r>
              <a:rPr lang="en-US" sz="1200" spc="-25" dirty="0">
                <a:latin typeface="Calibri"/>
                <a:cs typeface="Calibri"/>
              </a:rPr>
              <a:t> </a:t>
            </a:r>
            <a:r>
              <a:rPr lang="en-US" sz="1200" spc="-10" dirty="0">
                <a:latin typeface="Calibri"/>
                <a:cs typeface="Calibri"/>
              </a:rPr>
              <a:t>power</a:t>
            </a:r>
            <a:r>
              <a:rPr lang="en-US" sz="1200" spc="-15" dirty="0">
                <a:latin typeface="Calibri"/>
                <a:cs typeface="Calibri"/>
              </a:rPr>
              <a:t> </a:t>
            </a:r>
            <a:r>
              <a:rPr lang="en-US" sz="1200" dirty="0">
                <a:latin typeface="Calibri"/>
                <a:cs typeface="Calibri"/>
              </a:rPr>
              <a:t>in</a:t>
            </a:r>
            <a:r>
              <a:rPr lang="en-US" sz="1200" spc="-5" dirty="0">
                <a:latin typeface="Calibri"/>
                <a:cs typeface="Calibri"/>
              </a:rPr>
              <a:t> </a:t>
            </a:r>
            <a:r>
              <a:rPr lang="en-US" sz="1200" spc="-20" dirty="0">
                <a:latin typeface="Calibri"/>
                <a:cs typeface="Calibri"/>
              </a:rPr>
              <a:t>different</a:t>
            </a:r>
            <a:r>
              <a:rPr lang="en-US" sz="1200" spc="-25" dirty="0">
                <a:latin typeface="Calibri"/>
                <a:cs typeface="Calibri"/>
              </a:rPr>
              <a:t> ways.</a:t>
            </a:r>
            <a:endParaRPr lang="en-US" sz="1200" dirty="0">
              <a:latin typeface="Calibri"/>
              <a:cs typeface="Calibri"/>
            </a:endParaRPr>
          </a:p>
          <a:p>
            <a:pPr marL="355600" marR="5080" indent="-342900">
              <a:lnSpc>
                <a:spcPts val="2920"/>
              </a:lnSpc>
              <a:spcBef>
                <a:spcPts val="690"/>
              </a:spcBef>
              <a:buFont typeface="Arial"/>
              <a:buChar char="•"/>
              <a:tabLst>
                <a:tab pos="354965" algn="l"/>
                <a:tab pos="355600" algn="l"/>
              </a:tabLst>
            </a:pPr>
            <a:r>
              <a:rPr lang="en-US" sz="1200" spc="-5">
                <a:latin typeface="Calibri"/>
                <a:cs typeface="Calibri"/>
              </a:rPr>
              <a:t>This</a:t>
            </a:r>
            <a:r>
              <a:rPr lang="en-US" sz="1200" spc="-15">
                <a:latin typeface="Calibri"/>
                <a:cs typeface="Calibri"/>
              </a:rPr>
              <a:t> </a:t>
            </a:r>
            <a:r>
              <a:rPr lang="en-US" sz="1200" spc="-10">
                <a:latin typeface="Calibri"/>
                <a:cs typeface="Calibri"/>
              </a:rPr>
              <a:t>could</a:t>
            </a:r>
            <a:r>
              <a:rPr lang="en-US" sz="1200" spc="-5">
                <a:latin typeface="Calibri"/>
                <a:cs typeface="Calibri"/>
              </a:rPr>
              <a:t> be</a:t>
            </a:r>
            <a:r>
              <a:rPr lang="en-US" sz="1200" spc="-10">
                <a:latin typeface="Calibri"/>
                <a:cs typeface="Calibri"/>
              </a:rPr>
              <a:t> </a:t>
            </a:r>
            <a:r>
              <a:rPr lang="en-US" sz="1200" spc="-5">
                <a:latin typeface="Calibri"/>
                <a:cs typeface="Calibri"/>
              </a:rPr>
              <a:t>done, </a:t>
            </a:r>
            <a:r>
              <a:rPr lang="en-US" sz="1200" spc="-25">
                <a:latin typeface="Calibri"/>
                <a:cs typeface="Calibri"/>
              </a:rPr>
              <a:t>for</a:t>
            </a:r>
            <a:r>
              <a:rPr lang="en-US" sz="1200" spc="5">
                <a:latin typeface="Calibri"/>
                <a:cs typeface="Calibri"/>
              </a:rPr>
              <a:t> </a:t>
            </a:r>
            <a:r>
              <a:rPr lang="en-US" sz="1200" spc="-15">
                <a:latin typeface="Calibri"/>
                <a:cs typeface="Calibri"/>
              </a:rPr>
              <a:t>example,</a:t>
            </a:r>
            <a:r>
              <a:rPr lang="en-US" sz="1200" spc="-10">
                <a:latin typeface="Calibri"/>
                <a:cs typeface="Calibri"/>
              </a:rPr>
              <a:t> by</a:t>
            </a:r>
            <a:r>
              <a:rPr lang="en-US" sz="1200">
                <a:latin typeface="Calibri"/>
                <a:cs typeface="Calibri"/>
              </a:rPr>
              <a:t> </a:t>
            </a:r>
            <a:r>
              <a:rPr lang="en-US" sz="1200" spc="-5">
                <a:latin typeface="Calibri"/>
                <a:cs typeface="Calibri"/>
              </a:rPr>
              <a:t>showing</a:t>
            </a:r>
            <a:r>
              <a:rPr lang="en-US" sz="1200">
                <a:latin typeface="Calibri"/>
                <a:cs typeface="Calibri"/>
              </a:rPr>
              <a:t> </a:t>
            </a:r>
            <a:r>
              <a:rPr lang="en-US" sz="1200" spc="-15">
                <a:latin typeface="Calibri"/>
                <a:cs typeface="Calibri"/>
              </a:rPr>
              <a:t>qualitative </a:t>
            </a:r>
            <a:r>
              <a:rPr lang="en-US" sz="1200" spc="-600">
                <a:latin typeface="Calibri"/>
                <a:cs typeface="Calibri"/>
              </a:rPr>
              <a:t> </a:t>
            </a:r>
            <a:r>
              <a:rPr lang="en-US" sz="1200" spc="-15">
                <a:latin typeface="Calibri"/>
                <a:cs typeface="Calibri"/>
              </a:rPr>
              <a:t>differences </a:t>
            </a:r>
            <a:r>
              <a:rPr lang="en-US" sz="1200" spc="-10">
                <a:latin typeface="Calibri"/>
                <a:cs typeface="Calibri"/>
              </a:rPr>
              <a:t>between power </a:t>
            </a:r>
            <a:r>
              <a:rPr lang="en-US" sz="1200">
                <a:latin typeface="Calibri"/>
                <a:cs typeface="Calibri"/>
              </a:rPr>
              <a:t>and ITPC </a:t>
            </a:r>
            <a:r>
              <a:rPr lang="en-US" sz="1200" spc="-15">
                <a:latin typeface="Calibri"/>
                <a:cs typeface="Calibri"/>
              </a:rPr>
              <a:t>over </a:t>
            </a:r>
            <a:r>
              <a:rPr lang="en-US" sz="1200">
                <a:latin typeface="Calibri"/>
                <a:cs typeface="Calibri"/>
              </a:rPr>
              <a:t>time, </a:t>
            </a:r>
            <a:r>
              <a:rPr lang="en-US" sz="1200" spc="5">
                <a:latin typeface="Calibri"/>
                <a:cs typeface="Calibri"/>
              </a:rPr>
              <a:t> </a:t>
            </a:r>
            <a:r>
              <a:rPr lang="en-US" sz="1200" spc="-25">
                <a:latin typeface="Calibri"/>
                <a:cs typeface="Calibri"/>
              </a:rPr>
              <a:t>frequency,</a:t>
            </a:r>
            <a:r>
              <a:rPr lang="en-US" sz="1200" spc="-30">
                <a:latin typeface="Calibri"/>
                <a:cs typeface="Calibri"/>
              </a:rPr>
              <a:t> </a:t>
            </a:r>
            <a:r>
              <a:rPr lang="en-US" sz="1200" spc="-10">
                <a:latin typeface="Calibri"/>
                <a:cs typeface="Calibri"/>
              </a:rPr>
              <a:t>electrodes,</a:t>
            </a:r>
            <a:r>
              <a:rPr lang="en-US" sz="1200" spc="-25">
                <a:latin typeface="Calibri"/>
                <a:cs typeface="Calibri"/>
              </a:rPr>
              <a:t> </a:t>
            </a:r>
            <a:r>
              <a:rPr lang="en-US" sz="1200" spc="-5">
                <a:latin typeface="Calibri"/>
                <a:cs typeface="Calibri"/>
              </a:rPr>
              <a:t>or</a:t>
            </a:r>
            <a:r>
              <a:rPr lang="en-US" sz="1200">
                <a:latin typeface="Calibri"/>
                <a:cs typeface="Calibri"/>
              </a:rPr>
              <a:t> </a:t>
            </a:r>
            <a:r>
              <a:rPr lang="en-US" sz="1200" spc="-10">
                <a:latin typeface="Calibri"/>
                <a:cs typeface="Calibri"/>
              </a:rPr>
              <a:t>conditions</a:t>
            </a:r>
            <a:endParaRPr lang="en-US" sz="1200">
              <a:latin typeface="Calibri"/>
              <a:cs typeface="Calibri"/>
            </a:endParaRP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 </a:t>
            </a:r>
            <a:endParaRPr lang="en-US" sz="1200" dirty="0">
              <a:latin typeface="Calibri"/>
              <a:cs typeface="Calibri"/>
            </a:endParaRPr>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43</a:t>
            </a:fld>
            <a:endParaRPr lang="en-GB"/>
          </a:p>
        </p:txBody>
      </p:sp>
    </p:spTree>
    <p:extLst>
      <p:ext uri="{BB962C8B-B14F-4D97-AF65-F5344CB8AC3E}">
        <p14:creationId xmlns:p14="http://schemas.microsoft.com/office/powerpoint/2010/main" val="2723623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Phase angles are independent of power except in very lower power.</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With decreasing power, phase becomes difficult to estimate.</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The figure shows the relationship between ITPC and power using real data. ITPC was computed over time for the original data and the data tapered with a 1-Hz sine wave with an amplitude fluctuation between 0 and 2.</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This caused the data to fluctuate between 0 and double its original </a:t>
            </a:r>
            <a:r>
              <a:rPr lang="en-US" sz="1200" spc="-10" dirty="0" err="1">
                <a:latin typeface="Calibri"/>
                <a:cs typeface="Calibri"/>
              </a:rPr>
              <a:t>amplitude.The</a:t>
            </a:r>
            <a:r>
              <a:rPr lang="en-US" sz="1200" spc="-10" dirty="0">
                <a:latin typeface="Calibri"/>
                <a:cs typeface="Calibri"/>
              </a:rPr>
              <a:t> broadband ITPC shows difference between the unmodulated and modulated signals around times when the amplitude modulation was close to zero but seems otherwise intact, including when the amplitude was doubled. </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So we can draw a conclusion that extreme signal attenuation can have an adverse effect on ITPC but signal enhancement had little effect. </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We can concur that power and ITPC are not necessarily coupled and that  ITPC can be safely interpreted independently of power except few cases.</a:t>
            </a: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332740" indent="-342900">
              <a:lnSpc>
                <a:spcPct val="90000"/>
              </a:lnSpc>
              <a:spcBef>
                <a:spcPts val="600"/>
              </a:spcBef>
              <a:buFont typeface="Arial"/>
              <a:buChar char="•"/>
              <a:tabLst>
                <a:tab pos="354965" algn="l"/>
                <a:tab pos="355600" algn="l"/>
              </a:tabLst>
            </a:pPr>
            <a:r>
              <a:rPr lang="en-US" sz="1200" dirty="0">
                <a:latin typeface="Calibri"/>
                <a:cs typeface="Calibri"/>
              </a:rPr>
              <a:t>It </a:t>
            </a:r>
            <a:r>
              <a:rPr lang="en-US" sz="1200" spc="-5" dirty="0">
                <a:latin typeface="Calibri"/>
                <a:cs typeface="Calibri"/>
              </a:rPr>
              <a:t>is </a:t>
            </a:r>
            <a:r>
              <a:rPr lang="en-US" sz="1200" dirty="0">
                <a:latin typeface="Calibri"/>
                <a:cs typeface="Calibri"/>
              </a:rPr>
              <a:t>a </a:t>
            </a:r>
            <a:r>
              <a:rPr lang="en-US" sz="1200" spc="-10" dirty="0">
                <a:latin typeface="Calibri"/>
                <a:cs typeface="Calibri"/>
              </a:rPr>
              <a:t>good </a:t>
            </a:r>
            <a:r>
              <a:rPr lang="en-US" sz="1200" dirty="0">
                <a:latin typeface="Calibri"/>
                <a:cs typeface="Calibri"/>
              </a:rPr>
              <a:t>idea </a:t>
            </a:r>
            <a:r>
              <a:rPr lang="en-US" sz="1200" spc="-15" dirty="0">
                <a:latin typeface="Calibri"/>
                <a:cs typeface="Calibri"/>
              </a:rPr>
              <a:t>to examine </a:t>
            </a:r>
            <a:r>
              <a:rPr lang="en-US" sz="1200" dirty="0">
                <a:latin typeface="Calibri"/>
                <a:cs typeface="Calibri"/>
              </a:rPr>
              <a:t>the </a:t>
            </a:r>
            <a:r>
              <a:rPr lang="en-US" sz="1200" spc="-10" dirty="0">
                <a:latin typeface="Calibri"/>
                <a:cs typeface="Calibri"/>
              </a:rPr>
              <a:t>relationship between </a:t>
            </a:r>
            <a:r>
              <a:rPr lang="en-US" sz="1200" spc="-600" dirty="0">
                <a:latin typeface="Calibri"/>
                <a:cs typeface="Calibri"/>
              </a:rPr>
              <a:t> </a:t>
            </a:r>
            <a:r>
              <a:rPr lang="en-US" sz="1200" spc="-5" dirty="0">
                <a:latin typeface="Calibri"/>
                <a:cs typeface="Calibri"/>
              </a:rPr>
              <a:t>ITPC </a:t>
            </a:r>
            <a:r>
              <a:rPr lang="en-US" sz="1200" dirty="0">
                <a:latin typeface="Calibri"/>
                <a:cs typeface="Calibri"/>
              </a:rPr>
              <a:t>and </a:t>
            </a:r>
            <a:r>
              <a:rPr lang="en-US" sz="1200" spc="-10" dirty="0">
                <a:latin typeface="Calibri"/>
                <a:cs typeface="Calibri"/>
              </a:rPr>
              <a:t>power </a:t>
            </a:r>
            <a:r>
              <a:rPr lang="en-US" sz="1200" dirty="0">
                <a:latin typeface="Calibri"/>
                <a:cs typeface="Calibri"/>
              </a:rPr>
              <a:t>in the </a:t>
            </a:r>
            <a:r>
              <a:rPr lang="en-US" sz="1200" spc="-20" dirty="0">
                <a:latin typeface="Calibri"/>
                <a:cs typeface="Calibri"/>
              </a:rPr>
              <a:t>data </a:t>
            </a:r>
            <a:r>
              <a:rPr lang="en-US" sz="1200" spc="-25" dirty="0">
                <a:latin typeface="Calibri"/>
                <a:cs typeface="Calibri"/>
              </a:rPr>
              <a:t>before </a:t>
            </a:r>
            <a:r>
              <a:rPr lang="en-US" sz="1200" spc="-10" dirty="0">
                <a:latin typeface="Calibri"/>
                <a:cs typeface="Calibri"/>
              </a:rPr>
              <a:t>confidently </a:t>
            </a:r>
            <a:r>
              <a:rPr lang="en-US" sz="1200" spc="-5" dirty="0">
                <a:latin typeface="Calibri"/>
                <a:cs typeface="Calibri"/>
              </a:rPr>
              <a:t> </a:t>
            </a:r>
            <a:r>
              <a:rPr lang="en-US" sz="1200" spc="-15" dirty="0">
                <a:latin typeface="Calibri"/>
                <a:cs typeface="Calibri"/>
              </a:rPr>
              <a:t>interpreting </a:t>
            </a:r>
            <a:r>
              <a:rPr lang="en-US" sz="1200" dirty="0">
                <a:latin typeface="Calibri"/>
                <a:cs typeface="Calibri"/>
              </a:rPr>
              <a:t>ITPC and</a:t>
            </a:r>
            <a:r>
              <a:rPr lang="en-US" sz="1200" spc="-25" dirty="0">
                <a:latin typeface="Calibri"/>
                <a:cs typeface="Calibri"/>
              </a:rPr>
              <a:t> </a:t>
            </a:r>
            <a:r>
              <a:rPr lang="en-US" sz="1200" spc="-10" dirty="0">
                <a:latin typeface="Calibri"/>
                <a:cs typeface="Calibri"/>
              </a:rPr>
              <a:t>power</a:t>
            </a:r>
            <a:r>
              <a:rPr lang="en-US" sz="1200" spc="-15" dirty="0">
                <a:latin typeface="Calibri"/>
                <a:cs typeface="Calibri"/>
              </a:rPr>
              <a:t> </a:t>
            </a:r>
            <a:r>
              <a:rPr lang="en-US" sz="1200" dirty="0">
                <a:latin typeface="Calibri"/>
                <a:cs typeface="Calibri"/>
              </a:rPr>
              <a:t>in</a:t>
            </a:r>
            <a:r>
              <a:rPr lang="en-US" sz="1200" spc="-5" dirty="0">
                <a:latin typeface="Calibri"/>
                <a:cs typeface="Calibri"/>
              </a:rPr>
              <a:t> </a:t>
            </a:r>
            <a:r>
              <a:rPr lang="en-US" sz="1200" spc="-20" dirty="0">
                <a:latin typeface="Calibri"/>
                <a:cs typeface="Calibri"/>
              </a:rPr>
              <a:t>different</a:t>
            </a:r>
            <a:r>
              <a:rPr lang="en-US" sz="1200" spc="-25" dirty="0">
                <a:latin typeface="Calibri"/>
                <a:cs typeface="Calibri"/>
              </a:rPr>
              <a:t> ways.</a:t>
            </a:r>
            <a:endParaRPr lang="en-US" sz="1200" dirty="0">
              <a:latin typeface="Calibri"/>
              <a:cs typeface="Calibri"/>
            </a:endParaRPr>
          </a:p>
          <a:p>
            <a:pPr marL="355600" marR="5080" indent="-342900">
              <a:lnSpc>
                <a:spcPts val="2920"/>
              </a:lnSpc>
              <a:spcBef>
                <a:spcPts val="690"/>
              </a:spcBef>
              <a:buFont typeface="Arial"/>
              <a:buChar char="•"/>
              <a:tabLst>
                <a:tab pos="354965" algn="l"/>
                <a:tab pos="355600" algn="l"/>
              </a:tabLst>
            </a:pPr>
            <a:r>
              <a:rPr lang="en-US" sz="1200" spc="-5">
                <a:latin typeface="Calibri"/>
                <a:cs typeface="Calibri"/>
              </a:rPr>
              <a:t>This</a:t>
            </a:r>
            <a:r>
              <a:rPr lang="en-US" sz="1200" spc="-15">
                <a:latin typeface="Calibri"/>
                <a:cs typeface="Calibri"/>
              </a:rPr>
              <a:t> </a:t>
            </a:r>
            <a:r>
              <a:rPr lang="en-US" sz="1200" spc="-10">
                <a:latin typeface="Calibri"/>
                <a:cs typeface="Calibri"/>
              </a:rPr>
              <a:t>could</a:t>
            </a:r>
            <a:r>
              <a:rPr lang="en-US" sz="1200" spc="-5">
                <a:latin typeface="Calibri"/>
                <a:cs typeface="Calibri"/>
              </a:rPr>
              <a:t> be</a:t>
            </a:r>
            <a:r>
              <a:rPr lang="en-US" sz="1200" spc="-10">
                <a:latin typeface="Calibri"/>
                <a:cs typeface="Calibri"/>
              </a:rPr>
              <a:t> </a:t>
            </a:r>
            <a:r>
              <a:rPr lang="en-US" sz="1200" spc="-5">
                <a:latin typeface="Calibri"/>
                <a:cs typeface="Calibri"/>
              </a:rPr>
              <a:t>done, </a:t>
            </a:r>
            <a:r>
              <a:rPr lang="en-US" sz="1200" spc="-25">
                <a:latin typeface="Calibri"/>
                <a:cs typeface="Calibri"/>
              </a:rPr>
              <a:t>for</a:t>
            </a:r>
            <a:r>
              <a:rPr lang="en-US" sz="1200" spc="5">
                <a:latin typeface="Calibri"/>
                <a:cs typeface="Calibri"/>
              </a:rPr>
              <a:t> </a:t>
            </a:r>
            <a:r>
              <a:rPr lang="en-US" sz="1200" spc="-15">
                <a:latin typeface="Calibri"/>
                <a:cs typeface="Calibri"/>
              </a:rPr>
              <a:t>example,</a:t>
            </a:r>
            <a:r>
              <a:rPr lang="en-US" sz="1200" spc="-10">
                <a:latin typeface="Calibri"/>
                <a:cs typeface="Calibri"/>
              </a:rPr>
              <a:t> by</a:t>
            </a:r>
            <a:r>
              <a:rPr lang="en-US" sz="1200">
                <a:latin typeface="Calibri"/>
                <a:cs typeface="Calibri"/>
              </a:rPr>
              <a:t> </a:t>
            </a:r>
            <a:r>
              <a:rPr lang="en-US" sz="1200" spc="-5">
                <a:latin typeface="Calibri"/>
                <a:cs typeface="Calibri"/>
              </a:rPr>
              <a:t>showing</a:t>
            </a:r>
            <a:r>
              <a:rPr lang="en-US" sz="1200">
                <a:latin typeface="Calibri"/>
                <a:cs typeface="Calibri"/>
              </a:rPr>
              <a:t> </a:t>
            </a:r>
            <a:r>
              <a:rPr lang="en-US" sz="1200" spc="-15">
                <a:latin typeface="Calibri"/>
                <a:cs typeface="Calibri"/>
              </a:rPr>
              <a:t>qualitative </a:t>
            </a:r>
            <a:r>
              <a:rPr lang="en-US" sz="1200" spc="-600">
                <a:latin typeface="Calibri"/>
                <a:cs typeface="Calibri"/>
              </a:rPr>
              <a:t> </a:t>
            </a:r>
            <a:r>
              <a:rPr lang="en-US" sz="1200" spc="-15">
                <a:latin typeface="Calibri"/>
                <a:cs typeface="Calibri"/>
              </a:rPr>
              <a:t>differences </a:t>
            </a:r>
            <a:r>
              <a:rPr lang="en-US" sz="1200" spc="-10">
                <a:latin typeface="Calibri"/>
                <a:cs typeface="Calibri"/>
              </a:rPr>
              <a:t>between power </a:t>
            </a:r>
            <a:r>
              <a:rPr lang="en-US" sz="1200">
                <a:latin typeface="Calibri"/>
                <a:cs typeface="Calibri"/>
              </a:rPr>
              <a:t>and ITPC </a:t>
            </a:r>
            <a:r>
              <a:rPr lang="en-US" sz="1200" spc="-15">
                <a:latin typeface="Calibri"/>
                <a:cs typeface="Calibri"/>
              </a:rPr>
              <a:t>over </a:t>
            </a:r>
            <a:r>
              <a:rPr lang="en-US" sz="1200">
                <a:latin typeface="Calibri"/>
                <a:cs typeface="Calibri"/>
              </a:rPr>
              <a:t>time, </a:t>
            </a:r>
            <a:r>
              <a:rPr lang="en-US" sz="1200" spc="5">
                <a:latin typeface="Calibri"/>
                <a:cs typeface="Calibri"/>
              </a:rPr>
              <a:t> </a:t>
            </a:r>
            <a:r>
              <a:rPr lang="en-US" sz="1200" spc="-25">
                <a:latin typeface="Calibri"/>
                <a:cs typeface="Calibri"/>
              </a:rPr>
              <a:t>frequency,</a:t>
            </a:r>
            <a:r>
              <a:rPr lang="en-US" sz="1200" spc="-30">
                <a:latin typeface="Calibri"/>
                <a:cs typeface="Calibri"/>
              </a:rPr>
              <a:t> </a:t>
            </a:r>
            <a:r>
              <a:rPr lang="en-US" sz="1200" spc="-10">
                <a:latin typeface="Calibri"/>
                <a:cs typeface="Calibri"/>
              </a:rPr>
              <a:t>electrodes,</a:t>
            </a:r>
            <a:r>
              <a:rPr lang="en-US" sz="1200" spc="-25">
                <a:latin typeface="Calibri"/>
                <a:cs typeface="Calibri"/>
              </a:rPr>
              <a:t> </a:t>
            </a:r>
            <a:r>
              <a:rPr lang="en-US" sz="1200" spc="-5">
                <a:latin typeface="Calibri"/>
                <a:cs typeface="Calibri"/>
              </a:rPr>
              <a:t>or</a:t>
            </a:r>
            <a:r>
              <a:rPr lang="en-US" sz="1200">
                <a:latin typeface="Calibri"/>
                <a:cs typeface="Calibri"/>
              </a:rPr>
              <a:t> </a:t>
            </a:r>
            <a:r>
              <a:rPr lang="en-US" sz="1200" spc="-10">
                <a:latin typeface="Calibri"/>
                <a:cs typeface="Calibri"/>
              </a:rPr>
              <a:t>conditions</a:t>
            </a:r>
            <a:endParaRPr lang="en-US" sz="1200">
              <a:latin typeface="Calibri"/>
              <a:cs typeface="Calibri"/>
            </a:endParaRPr>
          </a:p>
          <a:p>
            <a:pPr marL="355600" marR="100330" indent="-342900">
              <a:lnSpc>
                <a:spcPts val="2920"/>
              </a:lnSpc>
              <a:spcBef>
                <a:spcPts val="459"/>
              </a:spcBef>
              <a:buFont typeface="Arial"/>
              <a:buChar char="•"/>
              <a:tabLst>
                <a:tab pos="354965" algn="l"/>
                <a:tab pos="355600" algn="l"/>
              </a:tabLst>
            </a:pPr>
            <a:endParaRPr lang="en-US" sz="1200" spc="-10" dirty="0">
              <a:latin typeface="Calibri"/>
              <a:cs typeface="Calibri"/>
            </a:endParaRPr>
          </a:p>
          <a:p>
            <a:pPr marL="355600" marR="100330" indent="-342900">
              <a:lnSpc>
                <a:spcPts val="2920"/>
              </a:lnSpc>
              <a:spcBef>
                <a:spcPts val="459"/>
              </a:spcBef>
              <a:buFont typeface="Arial"/>
              <a:buChar char="•"/>
              <a:tabLst>
                <a:tab pos="354965" algn="l"/>
                <a:tab pos="355600" algn="l"/>
              </a:tabLst>
            </a:pPr>
            <a:r>
              <a:rPr lang="en-US" sz="1200" spc="-10" dirty="0">
                <a:latin typeface="Calibri"/>
                <a:cs typeface="Calibri"/>
              </a:rPr>
              <a:t> </a:t>
            </a:r>
            <a:endParaRPr lang="en-US" sz="1200" dirty="0">
              <a:latin typeface="Calibri"/>
              <a:cs typeface="Calibri"/>
            </a:endParaRPr>
          </a:p>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44</a:t>
            </a:fld>
            <a:endParaRPr lang="en-GB"/>
          </a:p>
        </p:txBody>
      </p:sp>
    </p:spTree>
    <p:extLst>
      <p:ext uri="{BB962C8B-B14F-4D97-AF65-F5344CB8AC3E}">
        <p14:creationId xmlns:p14="http://schemas.microsoft.com/office/powerpoint/2010/main" val="1802581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Group decisions are superior to individual decisions in many cases, not just thanks of more information, but also because </a:t>
            </a:r>
            <a:r>
              <a:rPr lang="en-GB" i="1" u="sng" dirty="0"/>
              <a:t>tone of voice, facial expression, body language, eye contact, etc. unconsciously provide inner-state information</a:t>
            </a:r>
            <a:r>
              <a:rPr lang="en-GB" dirty="0"/>
              <a:t>.</a:t>
            </a:r>
          </a:p>
          <a:p>
            <a:r>
              <a:rPr lang="en-GB" dirty="0"/>
              <a:t>The unconscious mind can be better than the conscious one in making decisions when many difficult alternatives are available, in assessing lack of truthfulness, etc.</a:t>
            </a:r>
          </a:p>
          <a:p>
            <a:r>
              <a:rPr lang="en-GB" dirty="0"/>
              <a:t>If cBCI could tap into the unconscious minds of individuals without requiring verbal communication or body language, we could potentially build systems that benefit from the power of the unconscious mind without the biases mediated by explicit verbal and body language.</a:t>
            </a:r>
          </a:p>
          <a:p>
            <a:endParaRPr lang="en-GB" dirty="0"/>
          </a:p>
        </p:txBody>
      </p:sp>
      <p:sp>
        <p:nvSpPr>
          <p:cNvPr id="4" name="Slide Number Placeholder 3"/>
          <p:cNvSpPr>
            <a:spLocks noGrp="1"/>
          </p:cNvSpPr>
          <p:nvPr>
            <p:ph type="sldNum" sz="quarter" idx="5"/>
          </p:nvPr>
        </p:nvSpPr>
        <p:spPr/>
        <p:txBody>
          <a:bodyPr/>
          <a:lstStyle/>
          <a:p>
            <a:fld id="{15A8E137-C06B-46C7-8AE8-95E6B41CA1EA}" type="slidenum">
              <a:rPr lang="en-GB" smtClean="0"/>
              <a:t>46</a:t>
            </a:fld>
            <a:endParaRPr lang="en-GB"/>
          </a:p>
        </p:txBody>
      </p:sp>
    </p:spTree>
    <p:extLst>
      <p:ext uri="{BB962C8B-B14F-4D97-AF65-F5344CB8AC3E}">
        <p14:creationId xmlns:p14="http://schemas.microsoft.com/office/powerpoint/2010/main" val="2163870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ABDA36-1C8F-4DB7-A278-FACA4D45E669}" type="slidenum">
              <a:rPr lang="en-US" smtClean="0"/>
              <a:pPr/>
              <a:t>57</a:t>
            </a:fld>
            <a:endParaRPr lang="en-US"/>
          </a:p>
        </p:txBody>
      </p:sp>
    </p:spTree>
    <p:extLst>
      <p:ext uri="{BB962C8B-B14F-4D97-AF65-F5344CB8AC3E}">
        <p14:creationId xmlns:p14="http://schemas.microsoft.com/office/powerpoint/2010/main" val="3864997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5</a:t>
            </a:fld>
            <a:endParaRPr lang="en-GB"/>
          </a:p>
        </p:txBody>
      </p:sp>
    </p:spTree>
    <p:extLst>
      <p:ext uri="{BB962C8B-B14F-4D97-AF65-F5344CB8AC3E}">
        <p14:creationId xmlns:p14="http://schemas.microsoft.com/office/powerpoint/2010/main" val="1978393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6</a:t>
            </a:fld>
            <a:endParaRPr lang="en-GB"/>
          </a:p>
        </p:txBody>
      </p:sp>
    </p:spTree>
    <p:extLst>
      <p:ext uri="{BB962C8B-B14F-4D97-AF65-F5344CB8AC3E}">
        <p14:creationId xmlns:p14="http://schemas.microsoft.com/office/powerpoint/2010/main" val="2529239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DB51316-B29E-4BF6-B6EF-686ADB538257}" type="slidenum">
              <a:rPr lang="en-GB" smtClean="0"/>
              <a:t>7</a:t>
            </a:fld>
            <a:endParaRPr lang="en-GB"/>
          </a:p>
        </p:txBody>
      </p:sp>
    </p:spTree>
    <p:extLst>
      <p:ext uri="{BB962C8B-B14F-4D97-AF65-F5344CB8AC3E}">
        <p14:creationId xmlns:p14="http://schemas.microsoft.com/office/powerpoint/2010/main" val="917701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8</a:t>
            </a:fld>
            <a:endParaRPr lang="en-GB"/>
          </a:p>
        </p:txBody>
      </p:sp>
    </p:spTree>
    <p:extLst>
      <p:ext uri="{BB962C8B-B14F-4D97-AF65-F5344CB8AC3E}">
        <p14:creationId xmlns:p14="http://schemas.microsoft.com/office/powerpoint/2010/main" val="3161349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DB51316-B29E-4BF6-B6EF-686ADB538257}" type="slidenum">
              <a:rPr lang="en-GB" smtClean="0"/>
              <a:t>9</a:t>
            </a:fld>
            <a:endParaRPr lang="en-GB"/>
          </a:p>
        </p:txBody>
      </p:sp>
    </p:spTree>
    <p:extLst>
      <p:ext uri="{BB962C8B-B14F-4D97-AF65-F5344CB8AC3E}">
        <p14:creationId xmlns:p14="http://schemas.microsoft.com/office/powerpoint/2010/main" val="941573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EAE1B-92AA-4DD4-866D-CCF3574C35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5D87A99-14A3-4209-A74A-6C0B769D0D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1608296-734A-4517-8F93-EC31E35C7897}"/>
              </a:ext>
            </a:extLst>
          </p:cNvPr>
          <p:cNvSpPr>
            <a:spLocks noGrp="1"/>
          </p:cNvSpPr>
          <p:nvPr>
            <p:ph type="dt" sz="half" idx="10"/>
          </p:nvPr>
        </p:nvSpPr>
        <p:spPr/>
        <p:txBody>
          <a:bodyPr/>
          <a:lstStyle/>
          <a:p>
            <a:fld id="{24A216FC-9FFD-4A75-A8DE-92943F7F7F92}" type="datetimeFigureOut">
              <a:rPr lang="en-GB" smtClean="0"/>
              <a:t>27/10/2021</a:t>
            </a:fld>
            <a:endParaRPr lang="en-GB"/>
          </a:p>
        </p:txBody>
      </p:sp>
      <p:sp>
        <p:nvSpPr>
          <p:cNvPr id="5" name="Footer Placeholder 4">
            <a:extLst>
              <a:ext uri="{FF2B5EF4-FFF2-40B4-BE49-F238E27FC236}">
                <a16:creationId xmlns:a16="http://schemas.microsoft.com/office/drawing/2014/main" id="{5CB3D55D-662E-4E53-8371-D4903E809B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74A9D9-16BB-412C-B6C1-C706ECD85E48}"/>
              </a:ext>
            </a:extLst>
          </p:cNvPr>
          <p:cNvSpPr>
            <a:spLocks noGrp="1"/>
          </p:cNvSpPr>
          <p:nvPr>
            <p:ph type="sldNum" sz="quarter" idx="12"/>
          </p:nvPr>
        </p:nvSpPr>
        <p:spPr/>
        <p:txBody>
          <a:bodyPr/>
          <a:lstStyle/>
          <a:p>
            <a:fld id="{002DA5A6-CBE8-46A6-A2C0-2C003DEF61C9}" type="slidenum">
              <a:rPr lang="en-GB" smtClean="0"/>
              <a:t>‹#›</a:t>
            </a:fld>
            <a:endParaRPr lang="en-GB"/>
          </a:p>
        </p:txBody>
      </p:sp>
    </p:spTree>
    <p:extLst>
      <p:ext uri="{BB962C8B-B14F-4D97-AF65-F5344CB8AC3E}">
        <p14:creationId xmlns:p14="http://schemas.microsoft.com/office/powerpoint/2010/main" val="2400187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3F01-B258-4D29-8E29-C06B29EED8B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7EF84A-B8C5-4120-AF61-56C8B08831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3A93F1-266E-438D-8164-A9CE0CC7DA23}"/>
              </a:ext>
            </a:extLst>
          </p:cNvPr>
          <p:cNvSpPr>
            <a:spLocks noGrp="1"/>
          </p:cNvSpPr>
          <p:nvPr>
            <p:ph type="dt" sz="half" idx="10"/>
          </p:nvPr>
        </p:nvSpPr>
        <p:spPr/>
        <p:txBody>
          <a:bodyPr/>
          <a:lstStyle/>
          <a:p>
            <a:fld id="{24A216FC-9FFD-4A75-A8DE-92943F7F7F92}" type="datetimeFigureOut">
              <a:rPr lang="en-GB" smtClean="0"/>
              <a:t>27/10/2021</a:t>
            </a:fld>
            <a:endParaRPr lang="en-GB"/>
          </a:p>
        </p:txBody>
      </p:sp>
      <p:sp>
        <p:nvSpPr>
          <p:cNvPr id="5" name="Footer Placeholder 4">
            <a:extLst>
              <a:ext uri="{FF2B5EF4-FFF2-40B4-BE49-F238E27FC236}">
                <a16:creationId xmlns:a16="http://schemas.microsoft.com/office/drawing/2014/main" id="{9D35E510-FE4F-4B5D-85C0-4F55682716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A6F922-DAB8-4340-922E-D91B79BFB8DD}"/>
              </a:ext>
            </a:extLst>
          </p:cNvPr>
          <p:cNvSpPr>
            <a:spLocks noGrp="1"/>
          </p:cNvSpPr>
          <p:nvPr>
            <p:ph type="sldNum" sz="quarter" idx="12"/>
          </p:nvPr>
        </p:nvSpPr>
        <p:spPr/>
        <p:txBody>
          <a:bodyPr/>
          <a:lstStyle/>
          <a:p>
            <a:fld id="{002DA5A6-CBE8-46A6-A2C0-2C003DEF61C9}" type="slidenum">
              <a:rPr lang="en-GB" smtClean="0"/>
              <a:t>‹#›</a:t>
            </a:fld>
            <a:endParaRPr lang="en-GB"/>
          </a:p>
        </p:txBody>
      </p:sp>
    </p:spTree>
    <p:extLst>
      <p:ext uri="{BB962C8B-B14F-4D97-AF65-F5344CB8AC3E}">
        <p14:creationId xmlns:p14="http://schemas.microsoft.com/office/powerpoint/2010/main" val="3577892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93543B-7A86-4D03-B514-1E0EF779B8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AB66425-0A0C-467A-887A-20159CFD82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01726B-5C19-4659-B085-6A3AA3EAB27B}"/>
              </a:ext>
            </a:extLst>
          </p:cNvPr>
          <p:cNvSpPr>
            <a:spLocks noGrp="1"/>
          </p:cNvSpPr>
          <p:nvPr>
            <p:ph type="dt" sz="half" idx="10"/>
          </p:nvPr>
        </p:nvSpPr>
        <p:spPr/>
        <p:txBody>
          <a:bodyPr/>
          <a:lstStyle/>
          <a:p>
            <a:fld id="{24A216FC-9FFD-4A75-A8DE-92943F7F7F92}" type="datetimeFigureOut">
              <a:rPr lang="en-GB" smtClean="0"/>
              <a:t>27/10/2021</a:t>
            </a:fld>
            <a:endParaRPr lang="en-GB"/>
          </a:p>
        </p:txBody>
      </p:sp>
      <p:sp>
        <p:nvSpPr>
          <p:cNvPr id="5" name="Footer Placeholder 4">
            <a:extLst>
              <a:ext uri="{FF2B5EF4-FFF2-40B4-BE49-F238E27FC236}">
                <a16:creationId xmlns:a16="http://schemas.microsoft.com/office/drawing/2014/main" id="{C4482E50-5757-443D-A0A1-4A859EDE69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9DD8E2-E6E3-45E9-B0CA-66319247611B}"/>
              </a:ext>
            </a:extLst>
          </p:cNvPr>
          <p:cNvSpPr>
            <a:spLocks noGrp="1"/>
          </p:cNvSpPr>
          <p:nvPr>
            <p:ph type="sldNum" sz="quarter" idx="12"/>
          </p:nvPr>
        </p:nvSpPr>
        <p:spPr/>
        <p:txBody>
          <a:bodyPr/>
          <a:lstStyle/>
          <a:p>
            <a:fld id="{002DA5A6-CBE8-46A6-A2C0-2C003DEF61C9}" type="slidenum">
              <a:rPr lang="en-GB" smtClean="0"/>
              <a:t>‹#›</a:t>
            </a:fld>
            <a:endParaRPr lang="en-GB"/>
          </a:p>
        </p:txBody>
      </p:sp>
    </p:spTree>
    <p:extLst>
      <p:ext uri="{BB962C8B-B14F-4D97-AF65-F5344CB8AC3E}">
        <p14:creationId xmlns:p14="http://schemas.microsoft.com/office/powerpoint/2010/main" val="1226838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no imag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63FAD2-B40C-C54C-803F-998CCC5DD02B}"/>
              </a:ext>
            </a:extLst>
          </p:cNvPr>
          <p:cNvSpPr>
            <a:spLocks noGrp="1"/>
          </p:cNvSpPr>
          <p:nvPr>
            <p:ph type="dt" sz="half" idx="10"/>
          </p:nvPr>
        </p:nvSpPr>
        <p:spPr/>
        <p:txBody>
          <a:bodyPr/>
          <a:lstStyle/>
          <a:p>
            <a:fld id="{6287191F-8C38-AF48-8E3C-1D86AD82874A}" type="datetimeFigureOut">
              <a:rPr lang="en-US" smtClean="0"/>
              <a:t>10/27/2021</a:t>
            </a:fld>
            <a:endParaRPr lang="en-US"/>
          </a:p>
        </p:txBody>
      </p:sp>
      <p:sp>
        <p:nvSpPr>
          <p:cNvPr id="5" name="Footer Placeholder 4">
            <a:extLst>
              <a:ext uri="{FF2B5EF4-FFF2-40B4-BE49-F238E27FC236}">
                <a16:creationId xmlns:a16="http://schemas.microsoft.com/office/drawing/2014/main" id="{850B8E39-5A90-2348-A545-F736D2D50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7FB88B-56F7-BC40-A4B0-6B41963A4684}"/>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7" name="Picture 6">
            <a:extLst>
              <a:ext uri="{FF2B5EF4-FFF2-40B4-BE49-F238E27FC236}">
                <a16:creationId xmlns:a16="http://schemas.microsoft.com/office/drawing/2014/main" id="{88C100CB-BB59-4697-B2DC-7732C0A8CD8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4079A285-FC21-4C14-81A3-013DAC946CB9}"/>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Title</a:t>
            </a:r>
          </a:p>
        </p:txBody>
      </p:sp>
      <p:sp>
        <p:nvSpPr>
          <p:cNvPr id="2" name="Rectangle 1">
            <a:extLst>
              <a:ext uri="{FF2B5EF4-FFF2-40B4-BE49-F238E27FC236}">
                <a16:creationId xmlns:a16="http://schemas.microsoft.com/office/drawing/2014/main" id="{1AC2A4A8-8B35-CF4A-9F8B-D89855F3330A}"/>
              </a:ext>
            </a:extLst>
          </p:cNvPr>
          <p:cNvSpPr/>
          <p:nvPr userDrawn="1"/>
        </p:nvSpPr>
        <p:spPr>
          <a:xfrm>
            <a:off x="417689" y="338667"/>
            <a:ext cx="1851378" cy="1083733"/>
          </a:xfrm>
          <a:prstGeom prst="rect">
            <a:avLst/>
          </a:prstGeom>
          <a:solidFill>
            <a:srgbClr val="009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9E5F46-54FF-5A48-A3EC-8A510527150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554" y="444688"/>
            <a:ext cx="2340000" cy="1165865"/>
          </a:xfrm>
          <a:prstGeom prst="rect">
            <a:avLst/>
          </a:prstGeom>
        </p:spPr>
      </p:pic>
    </p:spTree>
    <p:extLst>
      <p:ext uri="{BB962C8B-B14F-4D97-AF65-F5344CB8AC3E}">
        <p14:creationId xmlns:p14="http://schemas.microsoft.com/office/powerpoint/2010/main" val="2878657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 slide 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1FB0C-88CD-474B-A77C-B2308528E18A}"/>
              </a:ext>
            </a:extLst>
          </p:cNvPr>
          <p:cNvSpPr>
            <a:spLocks noGrp="1"/>
          </p:cNvSpPr>
          <p:nvPr>
            <p:ph type="dt" sz="half" idx="10"/>
          </p:nvPr>
        </p:nvSpPr>
        <p:spPr/>
        <p:txBody>
          <a:bodyPr/>
          <a:lstStyle/>
          <a:p>
            <a:fld id="{6287191F-8C38-AF48-8E3C-1D86AD82874A}" type="datetimeFigureOut">
              <a:rPr lang="en-US" smtClean="0"/>
              <a:t>10/27/2021</a:t>
            </a:fld>
            <a:endParaRPr lang="en-US"/>
          </a:p>
        </p:txBody>
      </p:sp>
      <p:sp>
        <p:nvSpPr>
          <p:cNvPr id="6" name="Footer Placeholder 5">
            <a:extLst>
              <a:ext uri="{FF2B5EF4-FFF2-40B4-BE49-F238E27FC236}">
                <a16:creationId xmlns:a16="http://schemas.microsoft.com/office/drawing/2014/main" id="{DC7976E6-20A4-3B4C-8671-D3A1D245E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3726E-91D2-A044-AA3B-EA636B572D66}"/>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3" name="Text Placeholder 2">
            <a:extLst>
              <a:ext uri="{FF2B5EF4-FFF2-40B4-BE49-F238E27FC236}">
                <a16:creationId xmlns:a16="http://schemas.microsoft.com/office/drawing/2014/main" id="{04C55AD5-07A5-4C77-AF5E-7B6F25871BB7}"/>
              </a:ext>
            </a:extLst>
          </p:cNvPr>
          <p:cNvSpPr>
            <a:spLocks noGrp="1"/>
          </p:cNvSpPr>
          <p:nvPr>
            <p:ph type="body" sz="quarter" idx="13" hasCustomPrompt="1"/>
          </p:nvPr>
        </p:nvSpPr>
        <p:spPr>
          <a:xfrm>
            <a:off x="539076" y="1656141"/>
            <a:ext cx="11156213" cy="4700209"/>
          </a:xfrm>
        </p:spPr>
        <p:txBody>
          <a:bodyPr>
            <a:normAutofit/>
          </a:bodyPr>
          <a:lstStyle>
            <a:lvl1pPr marL="0" indent="0">
              <a:buNone/>
              <a:defRPr sz="1800">
                <a:latin typeface="Arial" panose="020B0604020202020204" pitchFamily="34" charset="0"/>
                <a:cs typeface="Arial" panose="020B0604020202020204" pitchFamily="34" charset="0"/>
              </a:defRPr>
            </a:lvl1pPr>
          </a:lstStyle>
          <a:p>
            <a:pPr lvl="0"/>
            <a:r>
              <a:rPr lang="en-US"/>
              <a:t>Insert text here</a:t>
            </a:r>
          </a:p>
        </p:txBody>
      </p:sp>
      <p:sp>
        <p:nvSpPr>
          <p:cNvPr id="14" name="Title 1">
            <a:extLst>
              <a:ext uri="{FF2B5EF4-FFF2-40B4-BE49-F238E27FC236}">
                <a16:creationId xmlns:a16="http://schemas.microsoft.com/office/drawing/2014/main" id="{60DD24ED-37BE-394C-8D9F-604A00988790}"/>
              </a:ext>
            </a:extLst>
          </p:cNvPr>
          <p:cNvSpPr>
            <a:spLocks noGrp="1"/>
          </p:cNvSpPr>
          <p:nvPr>
            <p:ph type="title" hasCustomPrompt="1"/>
          </p:nvPr>
        </p:nvSpPr>
        <p:spPr>
          <a:xfrm>
            <a:off x="539076" y="569815"/>
            <a:ext cx="7494003" cy="772528"/>
          </a:xfrm>
        </p:spPr>
        <p:txBody>
          <a:bodyPr anchor="b">
            <a:normAutofit/>
          </a:bodyPr>
          <a:lstStyle>
            <a:lvl1pPr>
              <a:defRPr lang="en-US" sz="4000" b="1" kern="1200" dirty="0">
                <a:solidFill>
                  <a:srgbClr val="009FDF"/>
                </a:solidFill>
                <a:latin typeface="Arial" panose="020B0604020202020204" pitchFamily="34" charset="0"/>
                <a:ea typeface="+mn-ea"/>
                <a:cs typeface="Arial" panose="020B0604020202020204" pitchFamily="34" charset="0"/>
              </a:defRPr>
            </a:lvl1pPr>
          </a:lstStyle>
          <a:p>
            <a:r>
              <a:rPr lang="en-US"/>
              <a:t>Title</a:t>
            </a:r>
          </a:p>
        </p:txBody>
      </p:sp>
      <p:pic>
        <p:nvPicPr>
          <p:cNvPr id="8" name="Picture 7">
            <a:extLst>
              <a:ext uri="{FF2B5EF4-FFF2-40B4-BE49-F238E27FC236}">
                <a16:creationId xmlns:a16="http://schemas.microsoft.com/office/drawing/2014/main" id="{26BB4152-FF41-DB41-B010-AF1DCDD0B137}"/>
              </a:ext>
            </a:extLst>
          </p:cNvPr>
          <p:cNvPicPr>
            <a:picLocks noChangeAspect="1"/>
          </p:cNvPicPr>
          <p:nvPr userDrawn="1"/>
        </p:nvPicPr>
        <p:blipFill>
          <a:blip r:embed="rId2"/>
          <a:stretch>
            <a:fillRect/>
          </a:stretch>
        </p:blipFill>
        <p:spPr>
          <a:xfrm>
            <a:off x="10294285" y="207344"/>
            <a:ext cx="1620000" cy="1134999"/>
          </a:xfrm>
          <a:prstGeom prst="rect">
            <a:avLst/>
          </a:prstGeom>
        </p:spPr>
      </p:pic>
    </p:spTree>
    <p:extLst>
      <p:ext uri="{BB962C8B-B14F-4D97-AF65-F5344CB8AC3E}">
        <p14:creationId xmlns:p14="http://schemas.microsoft.com/office/powerpoint/2010/main" val="349956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8A564D43-4314-4C4F-B5CB-ACB31814C5C4}"/>
              </a:ext>
            </a:extLst>
          </p:cNvPr>
          <p:cNvSpPr>
            <a:spLocks noGrp="1"/>
          </p:cNvSpPr>
          <p:nvPr>
            <p:ph type="body" sz="quarter" idx="10"/>
          </p:nvPr>
        </p:nvSpPr>
        <p:spPr>
          <a:xfrm>
            <a:off x="151681" y="104783"/>
            <a:ext cx="11884800" cy="523396"/>
          </a:xfrm>
          <a:prstGeom prst="rect">
            <a:avLst/>
          </a:prstGeom>
        </p:spPr>
        <p:txBody>
          <a:bodyPr/>
          <a:lstStyle>
            <a:lvl1pPr marL="0" indent="0">
              <a:buNone/>
              <a:defRPr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GB" dirty="0"/>
          </a:p>
        </p:txBody>
      </p:sp>
      <p:sp>
        <p:nvSpPr>
          <p:cNvPr id="8" name="Content Placeholder 4">
            <a:extLst>
              <a:ext uri="{FF2B5EF4-FFF2-40B4-BE49-F238E27FC236}">
                <a16:creationId xmlns:a16="http://schemas.microsoft.com/office/drawing/2014/main" id="{A3AA5A9F-BEFF-45D6-8406-1726ABF07C7B}"/>
              </a:ext>
            </a:extLst>
          </p:cNvPr>
          <p:cNvSpPr>
            <a:spLocks noGrp="1"/>
          </p:cNvSpPr>
          <p:nvPr>
            <p:ph sz="quarter" idx="11"/>
          </p:nvPr>
        </p:nvSpPr>
        <p:spPr>
          <a:xfrm>
            <a:off x="349441" y="881374"/>
            <a:ext cx="11560321" cy="5554011"/>
          </a:xfrm>
          <a:prstGeom prst="rect">
            <a:avLst/>
          </a:prstGeom>
        </p:spPr>
        <p:txBody>
          <a:bodyPr/>
          <a:lstStyle>
            <a:lvl1pPr>
              <a:defRPr sz="1633">
                <a:latin typeface="Verdana" panose="020B0604030504040204" pitchFamily="34" charset="0"/>
                <a:ea typeface="Verdana" panose="020B0604030504040204" pitchFamily="34" charset="0"/>
                <a:cs typeface="Verdana" panose="020B0604030504040204" pitchFamily="34" charset="0"/>
              </a:defRPr>
            </a:lvl1pPr>
            <a:lvl2pPr>
              <a:defRPr sz="1361">
                <a:latin typeface="Verdana" panose="020B0604030504040204" pitchFamily="34" charset="0"/>
                <a:ea typeface="Verdana" panose="020B0604030504040204" pitchFamily="34" charset="0"/>
                <a:cs typeface="Verdana" panose="020B0604030504040204" pitchFamily="34" charset="0"/>
              </a:defRPr>
            </a:lvl2pPr>
            <a:lvl3pPr>
              <a:defRPr sz="1225">
                <a:latin typeface="Verdana" panose="020B0604030504040204" pitchFamily="34" charset="0"/>
                <a:ea typeface="Verdana" panose="020B0604030504040204" pitchFamily="34" charset="0"/>
                <a:cs typeface="Verdana" panose="020B0604030504040204" pitchFamily="34" charset="0"/>
              </a:defRPr>
            </a:lvl3pPr>
            <a:lvl4pPr>
              <a:defRPr sz="1089">
                <a:latin typeface="Verdana" panose="020B0604030504040204" pitchFamily="34" charset="0"/>
                <a:ea typeface="Verdana" panose="020B0604030504040204" pitchFamily="34" charset="0"/>
                <a:cs typeface="Verdana" panose="020B0604030504040204" pitchFamily="34" charset="0"/>
              </a:defRPr>
            </a:lvl4pPr>
            <a:lvl5pPr>
              <a:defRPr sz="1089">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68266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E38D-8E12-4BDB-B635-DB338A707CD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5CB992-524F-40A5-BB77-D595F454DF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828EE8-55B1-4C4E-AD68-3527F8B6A98A}"/>
              </a:ext>
            </a:extLst>
          </p:cNvPr>
          <p:cNvSpPr>
            <a:spLocks noGrp="1"/>
          </p:cNvSpPr>
          <p:nvPr>
            <p:ph type="dt" sz="half" idx="10"/>
          </p:nvPr>
        </p:nvSpPr>
        <p:spPr/>
        <p:txBody>
          <a:bodyPr/>
          <a:lstStyle/>
          <a:p>
            <a:fld id="{24A216FC-9FFD-4A75-A8DE-92943F7F7F92}" type="datetimeFigureOut">
              <a:rPr lang="en-GB" smtClean="0"/>
              <a:t>27/10/2021</a:t>
            </a:fld>
            <a:endParaRPr lang="en-GB"/>
          </a:p>
        </p:txBody>
      </p:sp>
      <p:sp>
        <p:nvSpPr>
          <p:cNvPr id="5" name="Footer Placeholder 4">
            <a:extLst>
              <a:ext uri="{FF2B5EF4-FFF2-40B4-BE49-F238E27FC236}">
                <a16:creationId xmlns:a16="http://schemas.microsoft.com/office/drawing/2014/main" id="{063B1CA2-B9D1-42BF-8A29-3CD2C1C12D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515641-CA29-4D66-AE25-276332BD55F9}"/>
              </a:ext>
            </a:extLst>
          </p:cNvPr>
          <p:cNvSpPr>
            <a:spLocks noGrp="1"/>
          </p:cNvSpPr>
          <p:nvPr>
            <p:ph type="sldNum" sz="quarter" idx="12"/>
          </p:nvPr>
        </p:nvSpPr>
        <p:spPr/>
        <p:txBody>
          <a:bodyPr/>
          <a:lstStyle/>
          <a:p>
            <a:fld id="{002DA5A6-CBE8-46A6-A2C0-2C003DEF61C9}" type="slidenum">
              <a:rPr lang="en-GB" smtClean="0"/>
              <a:t>‹#›</a:t>
            </a:fld>
            <a:endParaRPr lang="en-GB"/>
          </a:p>
        </p:txBody>
      </p:sp>
    </p:spTree>
    <p:extLst>
      <p:ext uri="{BB962C8B-B14F-4D97-AF65-F5344CB8AC3E}">
        <p14:creationId xmlns:p14="http://schemas.microsoft.com/office/powerpoint/2010/main" val="3824847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B325-0493-499F-8E73-292FA8935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F87C3FA-F6C8-4700-A362-850F5F31DE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DB7D32-1B33-472E-9623-60D7C81D9939}"/>
              </a:ext>
            </a:extLst>
          </p:cNvPr>
          <p:cNvSpPr>
            <a:spLocks noGrp="1"/>
          </p:cNvSpPr>
          <p:nvPr>
            <p:ph type="dt" sz="half" idx="10"/>
          </p:nvPr>
        </p:nvSpPr>
        <p:spPr/>
        <p:txBody>
          <a:bodyPr/>
          <a:lstStyle/>
          <a:p>
            <a:fld id="{24A216FC-9FFD-4A75-A8DE-92943F7F7F92}" type="datetimeFigureOut">
              <a:rPr lang="en-GB" smtClean="0"/>
              <a:t>27/10/2021</a:t>
            </a:fld>
            <a:endParaRPr lang="en-GB"/>
          </a:p>
        </p:txBody>
      </p:sp>
      <p:sp>
        <p:nvSpPr>
          <p:cNvPr id="5" name="Footer Placeholder 4">
            <a:extLst>
              <a:ext uri="{FF2B5EF4-FFF2-40B4-BE49-F238E27FC236}">
                <a16:creationId xmlns:a16="http://schemas.microsoft.com/office/drawing/2014/main" id="{49D6F17B-F6E6-4B55-A264-F14549D5B5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E5CF18-3309-458D-BC87-81025A086487}"/>
              </a:ext>
            </a:extLst>
          </p:cNvPr>
          <p:cNvSpPr>
            <a:spLocks noGrp="1"/>
          </p:cNvSpPr>
          <p:nvPr>
            <p:ph type="sldNum" sz="quarter" idx="12"/>
          </p:nvPr>
        </p:nvSpPr>
        <p:spPr/>
        <p:txBody>
          <a:bodyPr/>
          <a:lstStyle/>
          <a:p>
            <a:fld id="{002DA5A6-CBE8-46A6-A2C0-2C003DEF61C9}" type="slidenum">
              <a:rPr lang="en-GB" smtClean="0"/>
              <a:t>‹#›</a:t>
            </a:fld>
            <a:endParaRPr lang="en-GB"/>
          </a:p>
        </p:txBody>
      </p:sp>
    </p:spTree>
    <p:extLst>
      <p:ext uri="{BB962C8B-B14F-4D97-AF65-F5344CB8AC3E}">
        <p14:creationId xmlns:p14="http://schemas.microsoft.com/office/powerpoint/2010/main" val="2117779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E170E-B84F-4A3E-9C5E-FAACA9AE61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CB22509-AB44-4607-AFD3-5A37192FC8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F0B705F-7F79-464B-98D1-57CB8FDE5B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F9727AE-2123-406F-8163-5FA034FCEA20}"/>
              </a:ext>
            </a:extLst>
          </p:cNvPr>
          <p:cNvSpPr>
            <a:spLocks noGrp="1"/>
          </p:cNvSpPr>
          <p:nvPr>
            <p:ph type="dt" sz="half" idx="10"/>
          </p:nvPr>
        </p:nvSpPr>
        <p:spPr/>
        <p:txBody>
          <a:bodyPr/>
          <a:lstStyle/>
          <a:p>
            <a:fld id="{24A216FC-9FFD-4A75-A8DE-92943F7F7F92}" type="datetimeFigureOut">
              <a:rPr lang="en-GB" smtClean="0"/>
              <a:t>27/10/2021</a:t>
            </a:fld>
            <a:endParaRPr lang="en-GB"/>
          </a:p>
        </p:txBody>
      </p:sp>
      <p:sp>
        <p:nvSpPr>
          <p:cNvPr id="6" name="Footer Placeholder 5">
            <a:extLst>
              <a:ext uri="{FF2B5EF4-FFF2-40B4-BE49-F238E27FC236}">
                <a16:creationId xmlns:a16="http://schemas.microsoft.com/office/drawing/2014/main" id="{800BE394-5CA6-4976-87D5-933AB6EC9B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2D5873E-F717-4AE9-8571-CF8B06974841}"/>
              </a:ext>
            </a:extLst>
          </p:cNvPr>
          <p:cNvSpPr>
            <a:spLocks noGrp="1"/>
          </p:cNvSpPr>
          <p:nvPr>
            <p:ph type="sldNum" sz="quarter" idx="12"/>
          </p:nvPr>
        </p:nvSpPr>
        <p:spPr/>
        <p:txBody>
          <a:bodyPr/>
          <a:lstStyle/>
          <a:p>
            <a:fld id="{002DA5A6-CBE8-46A6-A2C0-2C003DEF61C9}" type="slidenum">
              <a:rPr lang="en-GB" smtClean="0"/>
              <a:t>‹#›</a:t>
            </a:fld>
            <a:endParaRPr lang="en-GB"/>
          </a:p>
        </p:txBody>
      </p:sp>
    </p:spTree>
    <p:extLst>
      <p:ext uri="{BB962C8B-B14F-4D97-AF65-F5344CB8AC3E}">
        <p14:creationId xmlns:p14="http://schemas.microsoft.com/office/powerpoint/2010/main" val="599366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83DAA-C2BD-4835-8971-97E1A146F29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BADE7C5-8E76-4F3D-A914-C86F495788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54BB67-4A93-4C8B-AA8B-4187BBB90A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5092650-C22F-4201-965C-91F7E88965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98078-55F6-4FA6-A21F-90CEC11B03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D4ADE9F-6CCB-43EA-893A-B0507B3DECCB}"/>
              </a:ext>
            </a:extLst>
          </p:cNvPr>
          <p:cNvSpPr>
            <a:spLocks noGrp="1"/>
          </p:cNvSpPr>
          <p:nvPr>
            <p:ph type="dt" sz="half" idx="10"/>
          </p:nvPr>
        </p:nvSpPr>
        <p:spPr/>
        <p:txBody>
          <a:bodyPr/>
          <a:lstStyle/>
          <a:p>
            <a:fld id="{24A216FC-9FFD-4A75-A8DE-92943F7F7F92}" type="datetimeFigureOut">
              <a:rPr lang="en-GB" smtClean="0"/>
              <a:t>27/10/2021</a:t>
            </a:fld>
            <a:endParaRPr lang="en-GB"/>
          </a:p>
        </p:txBody>
      </p:sp>
      <p:sp>
        <p:nvSpPr>
          <p:cNvPr id="8" name="Footer Placeholder 7">
            <a:extLst>
              <a:ext uri="{FF2B5EF4-FFF2-40B4-BE49-F238E27FC236}">
                <a16:creationId xmlns:a16="http://schemas.microsoft.com/office/drawing/2014/main" id="{C3ADFEC5-0907-4C82-8534-E3EAEDF2C41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B27ABC-E4A3-4D67-8C08-97F752BE5DE0}"/>
              </a:ext>
            </a:extLst>
          </p:cNvPr>
          <p:cNvSpPr>
            <a:spLocks noGrp="1"/>
          </p:cNvSpPr>
          <p:nvPr>
            <p:ph type="sldNum" sz="quarter" idx="12"/>
          </p:nvPr>
        </p:nvSpPr>
        <p:spPr/>
        <p:txBody>
          <a:bodyPr/>
          <a:lstStyle/>
          <a:p>
            <a:fld id="{002DA5A6-CBE8-46A6-A2C0-2C003DEF61C9}" type="slidenum">
              <a:rPr lang="en-GB" smtClean="0"/>
              <a:t>‹#›</a:t>
            </a:fld>
            <a:endParaRPr lang="en-GB"/>
          </a:p>
        </p:txBody>
      </p:sp>
    </p:spTree>
    <p:extLst>
      <p:ext uri="{BB962C8B-B14F-4D97-AF65-F5344CB8AC3E}">
        <p14:creationId xmlns:p14="http://schemas.microsoft.com/office/powerpoint/2010/main" val="2605312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794B-7B91-4328-A60E-DA8F63AB391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16FB0F0-3F15-4AD5-8C88-96D8B3FD4CEA}"/>
              </a:ext>
            </a:extLst>
          </p:cNvPr>
          <p:cNvSpPr>
            <a:spLocks noGrp="1"/>
          </p:cNvSpPr>
          <p:nvPr>
            <p:ph type="dt" sz="half" idx="10"/>
          </p:nvPr>
        </p:nvSpPr>
        <p:spPr/>
        <p:txBody>
          <a:bodyPr/>
          <a:lstStyle/>
          <a:p>
            <a:fld id="{24A216FC-9FFD-4A75-A8DE-92943F7F7F92}" type="datetimeFigureOut">
              <a:rPr lang="en-GB" smtClean="0"/>
              <a:t>27/10/2021</a:t>
            </a:fld>
            <a:endParaRPr lang="en-GB"/>
          </a:p>
        </p:txBody>
      </p:sp>
      <p:sp>
        <p:nvSpPr>
          <p:cNvPr id="4" name="Footer Placeholder 3">
            <a:extLst>
              <a:ext uri="{FF2B5EF4-FFF2-40B4-BE49-F238E27FC236}">
                <a16:creationId xmlns:a16="http://schemas.microsoft.com/office/drawing/2014/main" id="{0CBA1682-B50C-49AD-BF19-C9CD1609709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1304CEF-B7E5-4FED-8DF2-E7AAB796F646}"/>
              </a:ext>
            </a:extLst>
          </p:cNvPr>
          <p:cNvSpPr>
            <a:spLocks noGrp="1"/>
          </p:cNvSpPr>
          <p:nvPr>
            <p:ph type="sldNum" sz="quarter" idx="12"/>
          </p:nvPr>
        </p:nvSpPr>
        <p:spPr/>
        <p:txBody>
          <a:bodyPr/>
          <a:lstStyle/>
          <a:p>
            <a:fld id="{002DA5A6-CBE8-46A6-A2C0-2C003DEF61C9}" type="slidenum">
              <a:rPr lang="en-GB" smtClean="0"/>
              <a:t>‹#›</a:t>
            </a:fld>
            <a:endParaRPr lang="en-GB"/>
          </a:p>
        </p:txBody>
      </p:sp>
    </p:spTree>
    <p:extLst>
      <p:ext uri="{BB962C8B-B14F-4D97-AF65-F5344CB8AC3E}">
        <p14:creationId xmlns:p14="http://schemas.microsoft.com/office/powerpoint/2010/main" val="3179722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B552B5-4EA9-4222-BAC0-872C8B1791F7}"/>
              </a:ext>
            </a:extLst>
          </p:cNvPr>
          <p:cNvSpPr>
            <a:spLocks noGrp="1"/>
          </p:cNvSpPr>
          <p:nvPr>
            <p:ph type="dt" sz="half" idx="10"/>
          </p:nvPr>
        </p:nvSpPr>
        <p:spPr/>
        <p:txBody>
          <a:bodyPr/>
          <a:lstStyle/>
          <a:p>
            <a:fld id="{24A216FC-9FFD-4A75-A8DE-92943F7F7F92}" type="datetimeFigureOut">
              <a:rPr lang="en-GB" smtClean="0"/>
              <a:t>27/10/2021</a:t>
            </a:fld>
            <a:endParaRPr lang="en-GB"/>
          </a:p>
        </p:txBody>
      </p:sp>
      <p:sp>
        <p:nvSpPr>
          <p:cNvPr id="3" name="Footer Placeholder 2">
            <a:extLst>
              <a:ext uri="{FF2B5EF4-FFF2-40B4-BE49-F238E27FC236}">
                <a16:creationId xmlns:a16="http://schemas.microsoft.com/office/drawing/2014/main" id="{050BAC61-D9B4-4D9C-BE94-1EEEDAC3EE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7AFBB72-F28B-4E7D-9832-542D41DA3021}"/>
              </a:ext>
            </a:extLst>
          </p:cNvPr>
          <p:cNvSpPr>
            <a:spLocks noGrp="1"/>
          </p:cNvSpPr>
          <p:nvPr>
            <p:ph type="sldNum" sz="quarter" idx="12"/>
          </p:nvPr>
        </p:nvSpPr>
        <p:spPr/>
        <p:txBody>
          <a:bodyPr/>
          <a:lstStyle/>
          <a:p>
            <a:fld id="{002DA5A6-CBE8-46A6-A2C0-2C003DEF61C9}" type="slidenum">
              <a:rPr lang="en-GB" smtClean="0"/>
              <a:t>‹#›</a:t>
            </a:fld>
            <a:endParaRPr lang="en-GB"/>
          </a:p>
        </p:txBody>
      </p:sp>
    </p:spTree>
    <p:extLst>
      <p:ext uri="{BB962C8B-B14F-4D97-AF65-F5344CB8AC3E}">
        <p14:creationId xmlns:p14="http://schemas.microsoft.com/office/powerpoint/2010/main" val="729145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A0444-36A1-4E83-A872-99425AC44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5F1BBC-D65B-4D43-AABA-D96D559E4A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F389AED-2949-4E4F-9387-FC970FA930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AC49F-2DAB-4286-9BED-CE7DBADD69FF}"/>
              </a:ext>
            </a:extLst>
          </p:cNvPr>
          <p:cNvSpPr>
            <a:spLocks noGrp="1"/>
          </p:cNvSpPr>
          <p:nvPr>
            <p:ph type="dt" sz="half" idx="10"/>
          </p:nvPr>
        </p:nvSpPr>
        <p:spPr/>
        <p:txBody>
          <a:bodyPr/>
          <a:lstStyle/>
          <a:p>
            <a:fld id="{24A216FC-9FFD-4A75-A8DE-92943F7F7F92}" type="datetimeFigureOut">
              <a:rPr lang="en-GB" smtClean="0"/>
              <a:t>27/10/2021</a:t>
            </a:fld>
            <a:endParaRPr lang="en-GB"/>
          </a:p>
        </p:txBody>
      </p:sp>
      <p:sp>
        <p:nvSpPr>
          <p:cNvPr id="6" name="Footer Placeholder 5">
            <a:extLst>
              <a:ext uri="{FF2B5EF4-FFF2-40B4-BE49-F238E27FC236}">
                <a16:creationId xmlns:a16="http://schemas.microsoft.com/office/drawing/2014/main" id="{00DA89CD-0CEE-43F1-9DC7-BD8FE2341F0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6C3A60-0060-4621-94F1-288FF935A4E6}"/>
              </a:ext>
            </a:extLst>
          </p:cNvPr>
          <p:cNvSpPr>
            <a:spLocks noGrp="1"/>
          </p:cNvSpPr>
          <p:nvPr>
            <p:ph type="sldNum" sz="quarter" idx="12"/>
          </p:nvPr>
        </p:nvSpPr>
        <p:spPr/>
        <p:txBody>
          <a:bodyPr/>
          <a:lstStyle/>
          <a:p>
            <a:fld id="{002DA5A6-CBE8-46A6-A2C0-2C003DEF61C9}" type="slidenum">
              <a:rPr lang="en-GB" smtClean="0"/>
              <a:t>‹#›</a:t>
            </a:fld>
            <a:endParaRPr lang="en-GB"/>
          </a:p>
        </p:txBody>
      </p:sp>
    </p:spTree>
    <p:extLst>
      <p:ext uri="{BB962C8B-B14F-4D97-AF65-F5344CB8AC3E}">
        <p14:creationId xmlns:p14="http://schemas.microsoft.com/office/powerpoint/2010/main" val="396822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F29B-7272-414E-8BD0-A8D819F62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C9E9498-6B4C-43B5-A5CE-600D0138B0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28B4A84-F6BB-4897-8038-1F9701C5D4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89CE7-67C8-4044-BDC2-8260ABE3AEFA}"/>
              </a:ext>
            </a:extLst>
          </p:cNvPr>
          <p:cNvSpPr>
            <a:spLocks noGrp="1"/>
          </p:cNvSpPr>
          <p:nvPr>
            <p:ph type="dt" sz="half" idx="10"/>
          </p:nvPr>
        </p:nvSpPr>
        <p:spPr/>
        <p:txBody>
          <a:bodyPr/>
          <a:lstStyle/>
          <a:p>
            <a:fld id="{24A216FC-9FFD-4A75-A8DE-92943F7F7F92}" type="datetimeFigureOut">
              <a:rPr lang="en-GB" smtClean="0"/>
              <a:t>27/10/2021</a:t>
            </a:fld>
            <a:endParaRPr lang="en-GB"/>
          </a:p>
        </p:txBody>
      </p:sp>
      <p:sp>
        <p:nvSpPr>
          <p:cNvPr id="6" name="Footer Placeholder 5">
            <a:extLst>
              <a:ext uri="{FF2B5EF4-FFF2-40B4-BE49-F238E27FC236}">
                <a16:creationId xmlns:a16="http://schemas.microsoft.com/office/drawing/2014/main" id="{38E4D8EF-522D-48E6-9297-3779BA158B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6D06B3D-AA34-4C9C-95C4-F8F86646E02A}"/>
              </a:ext>
            </a:extLst>
          </p:cNvPr>
          <p:cNvSpPr>
            <a:spLocks noGrp="1"/>
          </p:cNvSpPr>
          <p:nvPr>
            <p:ph type="sldNum" sz="quarter" idx="12"/>
          </p:nvPr>
        </p:nvSpPr>
        <p:spPr/>
        <p:txBody>
          <a:bodyPr/>
          <a:lstStyle/>
          <a:p>
            <a:fld id="{002DA5A6-CBE8-46A6-A2C0-2C003DEF61C9}" type="slidenum">
              <a:rPr lang="en-GB" smtClean="0"/>
              <a:t>‹#›</a:t>
            </a:fld>
            <a:endParaRPr lang="en-GB"/>
          </a:p>
        </p:txBody>
      </p:sp>
    </p:spTree>
    <p:extLst>
      <p:ext uri="{BB962C8B-B14F-4D97-AF65-F5344CB8AC3E}">
        <p14:creationId xmlns:p14="http://schemas.microsoft.com/office/powerpoint/2010/main" val="386492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B2893F-69EA-45C3-89BA-E49F4C37D8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6C2F6F2-E1C0-4928-8F12-37A803F42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DDBCC5-3F15-4389-A8BE-1B4F47210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216FC-9FFD-4A75-A8DE-92943F7F7F92}" type="datetimeFigureOut">
              <a:rPr lang="en-GB" smtClean="0"/>
              <a:t>27/10/2021</a:t>
            </a:fld>
            <a:endParaRPr lang="en-GB"/>
          </a:p>
        </p:txBody>
      </p:sp>
      <p:sp>
        <p:nvSpPr>
          <p:cNvPr id="5" name="Footer Placeholder 4">
            <a:extLst>
              <a:ext uri="{FF2B5EF4-FFF2-40B4-BE49-F238E27FC236}">
                <a16:creationId xmlns:a16="http://schemas.microsoft.com/office/drawing/2014/main" id="{C5235F8B-BD7F-4945-8962-104868C73C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D2601F8-A8EB-4141-B5DD-79CECED3CF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DA5A6-CBE8-46A6-A2C0-2C003DEF61C9}" type="slidenum">
              <a:rPr lang="en-GB" smtClean="0"/>
              <a:t>‹#›</a:t>
            </a:fld>
            <a:endParaRPr lang="en-GB"/>
          </a:p>
        </p:txBody>
      </p:sp>
    </p:spTree>
    <p:extLst>
      <p:ext uri="{BB962C8B-B14F-4D97-AF65-F5344CB8AC3E}">
        <p14:creationId xmlns:p14="http://schemas.microsoft.com/office/powerpoint/2010/main" val="3042574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6.gi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66.png"/><Relationship Id="rId5" Type="http://schemas.openxmlformats.org/officeDocument/2006/relationships/image" Target="../media/image65.jpg"/><Relationship Id="rId4" Type="http://schemas.openxmlformats.org/officeDocument/2006/relationships/image" Target="../media/image64.jp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8.png"/><Relationship Id="rId16" Type="http://schemas.openxmlformats.org/officeDocument/2006/relationships/image" Target="../media/image82.jpeg"/><Relationship Id="rId1" Type="http://schemas.openxmlformats.org/officeDocument/2006/relationships/slideLayout" Target="../slideLayouts/slideLayout1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DAC6C-9762-4327-B0FE-1EBACE69DF30}"/>
              </a:ext>
            </a:extLst>
          </p:cNvPr>
          <p:cNvSpPr>
            <a:spLocks noGrp="1"/>
          </p:cNvSpPr>
          <p:nvPr>
            <p:ph type="title"/>
          </p:nvPr>
        </p:nvSpPr>
        <p:spPr>
          <a:xfrm>
            <a:off x="1027919" y="5245621"/>
            <a:ext cx="8568622" cy="772528"/>
          </a:xfrm>
        </p:spPr>
        <p:txBody>
          <a:bodyPr>
            <a:noAutofit/>
          </a:bodyPr>
          <a:lstStyle/>
          <a:p>
            <a:r>
              <a:rPr lang="en-US" sz="4400">
                <a:latin typeface="Times New Roman" panose="02020603050405020304" pitchFamily="18" charset="0"/>
                <a:cs typeface="Times New Roman" panose="02020603050405020304" pitchFamily="18" charset="0"/>
              </a:rPr>
              <a:t>Investigating time series neural data: Experimental design &amp; processing</a:t>
            </a:r>
            <a:br>
              <a:rPr lang="en-US" sz="4400">
                <a:latin typeface="Times New Roman" panose="02020603050405020304" pitchFamily="18" charset="0"/>
                <a:cs typeface="Times New Roman" panose="02020603050405020304" pitchFamily="18" charset="0"/>
              </a:rPr>
            </a:br>
            <a:br>
              <a:rPr lang="en-US" sz="4400">
                <a:latin typeface="Times New Roman" panose="02020603050405020304" pitchFamily="18" charset="0"/>
                <a:cs typeface="Times New Roman" panose="02020603050405020304" pitchFamily="18" charset="0"/>
              </a:rPr>
            </a:br>
            <a:br>
              <a:rPr lang="en-US" sz="4400">
                <a:latin typeface="Times New Roman" panose="02020603050405020304" pitchFamily="18" charset="0"/>
                <a:cs typeface="Times New Roman" panose="02020603050405020304" pitchFamily="18" charset="0"/>
              </a:rPr>
            </a:br>
            <a:r>
              <a:rPr lang="en-US" sz="4400">
                <a:latin typeface="Times New Roman" panose="02020603050405020304" pitchFamily="18" charset="0"/>
                <a:cs typeface="Times New Roman" panose="02020603050405020304" pitchFamily="18" charset="0"/>
              </a:rPr>
              <a:t>Dr Saugat Bhattacharyya</a:t>
            </a:r>
          </a:p>
        </p:txBody>
      </p:sp>
    </p:spTree>
    <p:extLst>
      <p:ext uri="{BB962C8B-B14F-4D97-AF65-F5344CB8AC3E}">
        <p14:creationId xmlns:p14="http://schemas.microsoft.com/office/powerpoint/2010/main" val="1683345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BCI in Everyday Life</a:t>
            </a:r>
          </a:p>
        </p:txBody>
      </p:sp>
      <p:pic>
        <p:nvPicPr>
          <p:cNvPr id="9" name="Picture 8" descr="A picture containing text, indoor, computer, electronics&#10;&#10;Description automatically generated">
            <a:extLst>
              <a:ext uri="{FF2B5EF4-FFF2-40B4-BE49-F238E27FC236}">
                <a16:creationId xmlns:a16="http://schemas.microsoft.com/office/drawing/2014/main" id="{2D05617E-5D4A-4458-8B09-9BCF2311F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354" y="1856796"/>
            <a:ext cx="2543106" cy="1907330"/>
          </a:xfrm>
          <a:prstGeom prst="rect">
            <a:avLst/>
          </a:prstGeom>
        </p:spPr>
      </p:pic>
      <p:sp>
        <p:nvSpPr>
          <p:cNvPr id="10" name="Rectangle 9">
            <a:extLst>
              <a:ext uri="{FF2B5EF4-FFF2-40B4-BE49-F238E27FC236}">
                <a16:creationId xmlns:a16="http://schemas.microsoft.com/office/drawing/2014/main" id="{504A6A69-F4AF-4B42-9F16-E4F043668C3C}"/>
              </a:ext>
            </a:extLst>
          </p:cNvPr>
          <p:cNvSpPr/>
          <p:nvPr/>
        </p:nvSpPr>
        <p:spPr>
          <a:xfrm>
            <a:off x="2224012" y="3764126"/>
            <a:ext cx="2634449" cy="553998"/>
          </a:xfrm>
          <a:prstGeom prst="rect">
            <a:avLst/>
          </a:prstGeom>
        </p:spPr>
        <p:txBody>
          <a:bodyPr wrap="square">
            <a:spAutoFit/>
          </a:bodyPr>
          <a:lstStyle/>
          <a:p>
            <a:r>
              <a:rPr lang="en-GB" sz="1000"/>
              <a:t>https://emotiv-website-uploads-live.s3.amazonaws.com/uploads/2019/05/bci-gaming-world-of-warcraft-1.png</a:t>
            </a:r>
          </a:p>
        </p:txBody>
      </p:sp>
      <p:pic>
        <p:nvPicPr>
          <p:cNvPr id="17" name="Picture 16" descr="A picture containing text, indoor, person&#10;&#10;Description automatically generated">
            <a:extLst>
              <a:ext uri="{FF2B5EF4-FFF2-40B4-BE49-F238E27FC236}">
                <a16:creationId xmlns:a16="http://schemas.microsoft.com/office/drawing/2014/main" id="{0BDD52E4-C6F2-4A3F-B0FA-5F31705F8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9803" y="2398792"/>
            <a:ext cx="2543106" cy="1907330"/>
          </a:xfrm>
          <a:prstGeom prst="rect">
            <a:avLst/>
          </a:prstGeom>
        </p:spPr>
      </p:pic>
      <p:sp>
        <p:nvSpPr>
          <p:cNvPr id="18" name="Rectangle 17">
            <a:extLst>
              <a:ext uri="{FF2B5EF4-FFF2-40B4-BE49-F238E27FC236}">
                <a16:creationId xmlns:a16="http://schemas.microsoft.com/office/drawing/2014/main" id="{3772981D-7383-4F30-8B2C-421864E2D499}"/>
              </a:ext>
            </a:extLst>
          </p:cNvPr>
          <p:cNvSpPr/>
          <p:nvPr/>
        </p:nvSpPr>
        <p:spPr>
          <a:xfrm>
            <a:off x="4858461" y="4348107"/>
            <a:ext cx="2634449" cy="400110"/>
          </a:xfrm>
          <a:prstGeom prst="rect">
            <a:avLst/>
          </a:prstGeom>
        </p:spPr>
        <p:txBody>
          <a:bodyPr wrap="square">
            <a:spAutoFit/>
          </a:bodyPr>
          <a:lstStyle/>
          <a:p>
            <a:r>
              <a:rPr lang="en-GB" sz="1000"/>
              <a:t>https://www.ireviews.com/content/uploads/2017/08/7.jpeg</a:t>
            </a:r>
          </a:p>
        </p:txBody>
      </p:sp>
      <p:pic>
        <p:nvPicPr>
          <p:cNvPr id="19" name="Picture 18">
            <a:extLst>
              <a:ext uri="{FF2B5EF4-FFF2-40B4-BE49-F238E27FC236}">
                <a16:creationId xmlns:a16="http://schemas.microsoft.com/office/drawing/2014/main" id="{EF280C37-C06B-4F34-85A7-519128A3E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1839" y="4292712"/>
            <a:ext cx="1964531" cy="1307306"/>
          </a:xfrm>
          <a:prstGeom prst="rect">
            <a:avLst/>
          </a:prstGeom>
        </p:spPr>
      </p:pic>
      <p:sp>
        <p:nvSpPr>
          <p:cNvPr id="20" name="Rectangle 19">
            <a:extLst>
              <a:ext uri="{FF2B5EF4-FFF2-40B4-BE49-F238E27FC236}">
                <a16:creationId xmlns:a16="http://schemas.microsoft.com/office/drawing/2014/main" id="{DE7CD343-C0C7-4D76-97D9-3E7053A73E2A}"/>
              </a:ext>
            </a:extLst>
          </p:cNvPr>
          <p:cNvSpPr/>
          <p:nvPr/>
        </p:nvSpPr>
        <p:spPr>
          <a:xfrm>
            <a:off x="2761839" y="5628947"/>
            <a:ext cx="1964531" cy="707886"/>
          </a:xfrm>
          <a:prstGeom prst="rect">
            <a:avLst/>
          </a:prstGeom>
        </p:spPr>
        <p:txBody>
          <a:bodyPr wrap="square">
            <a:spAutoFit/>
          </a:bodyPr>
          <a:lstStyle/>
          <a:p>
            <a:r>
              <a:rPr lang="en-GB" sz="1000"/>
              <a:t>https://cdn.thenewstack.io/media/2016/12/ac3d5887-brain-computer-interface-robotic-arm-1.jpg</a:t>
            </a:r>
          </a:p>
        </p:txBody>
      </p:sp>
      <p:pic>
        <p:nvPicPr>
          <p:cNvPr id="21" name="Picture 20" descr="A picture containing tree, outdoor&#10;&#10;Description automatically generated">
            <a:extLst>
              <a:ext uri="{FF2B5EF4-FFF2-40B4-BE49-F238E27FC236}">
                <a16:creationId xmlns:a16="http://schemas.microsoft.com/office/drawing/2014/main" id="{DE8FEDF6-8C75-4217-A2A4-0D7F9D3D43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4251" y="1342343"/>
            <a:ext cx="1928223" cy="2699512"/>
          </a:xfrm>
          <a:prstGeom prst="rect">
            <a:avLst/>
          </a:prstGeom>
        </p:spPr>
      </p:pic>
      <p:sp>
        <p:nvSpPr>
          <p:cNvPr id="22" name="Rectangle 21">
            <a:extLst>
              <a:ext uri="{FF2B5EF4-FFF2-40B4-BE49-F238E27FC236}">
                <a16:creationId xmlns:a16="http://schemas.microsoft.com/office/drawing/2014/main" id="{93E48F60-62BE-4D03-AF0A-7E0206F32A2C}"/>
              </a:ext>
            </a:extLst>
          </p:cNvPr>
          <p:cNvSpPr/>
          <p:nvPr/>
        </p:nvSpPr>
        <p:spPr>
          <a:xfrm>
            <a:off x="7541008" y="4046118"/>
            <a:ext cx="1971467" cy="1169551"/>
          </a:xfrm>
          <a:prstGeom prst="rect">
            <a:avLst/>
          </a:prstGeom>
        </p:spPr>
        <p:txBody>
          <a:bodyPr wrap="square">
            <a:spAutoFit/>
          </a:bodyPr>
          <a:lstStyle/>
          <a:p>
            <a:r>
              <a:rPr lang="en-GB" sz="1000"/>
              <a:t>https://www.army-technology.com/features/featurebrain-computer-interfacing-military-mind-control/attachment/featurebrain-computer-interfacing-military-mind-control-4/</a:t>
            </a:r>
          </a:p>
        </p:txBody>
      </p:sp>
      <p:pic>
        <p:nvPicPr>
          <p:cNvPr id="23" name="Picture 22">
            <a:extLst>
              <a:ext uri="{FF2B5EF4-FFF2-40B4-BE49-F238E27FC236}">
                <a16:creationId xmlns:a16="http://schemas.microsoft.com/office/drawing/2014/main" id="{DB9434B9-7278-4C56-980D-310BACAAEE1A}"/>
              </a:ext>
            </a:extLst>
          </p:cNvPr>
          <p:cNvPicPr>
            <a:picLocks noChangeAspect="1"/>
          </p:cNvPicPr>
          <p:nvPr/>
        </p:nvPicPr>
        <p:blipFill>
          <a:blip r:embed="rId7"/>
          <a:stretch>
            <a:fillRect/>
          </a:stretch>
        </p:blipFill>
        <p:spPr>
          <a:xfrm>
            <a:off x="4966796" y="4720665"/>
            <a:ext cx="2714625" cy="1278002"/>
          </a:xfrm>
          <a:prstGeom prst="rect">
            <a:avLst/>
          </a:prstGeom>
        </p:spPr>
      </p:pic>
      <p:sp>
        <p:nvSpPr>
          <p:cNvPr id="24" name="Rectangle 23">
            <a:extLst>
              <a:ext uri="{FF2B5EF4-FFF2-40B4-BE49-F238E27FC236}">
                <a16:creationId xmlns:a16="http://schemas.microsoft.com/office/drawing/2014/main" id="{F93D3681-5089-4260-8E49-AC589B8BAFAF}"/>
              </a:ext>
            </a:extLst>
          </p:cNvPr>
          <p:cNvSpPr/>
          <p:nvPr/>
        </p:nvSpPr>
        <p:spPr>
          <a:xfrm>
            <a:off x="5053962" y="5986721"/>
            <a:ext cx="2627459" cy="400110"/>
          </a:xfrm>
          <a:prstGeom prst="rect">
            <a:avLst/>
          </a:prstGeom>
        </p:spPr>
        <p:txBody>
          <a:bodyPr wrap="square">
            <a:spAutoFit/>
          </a:bodyPr>
          <a:lstStyle/>
          <a:p>
            <a:r>
              <a:rPr lang="en-GB" sz="1000"/>
              <a:t>https://cakedigit.com/wp-content/uploads/2017/01/coca.png</a:t>
            </a:r>
          </a:p>
        </p:txBody>
      </p:sp>
    </p:spTree>
    <p:extLst>
      <p:ext uri="{BB962C8B-B14F-4D97-AF65-F5344CB8AC3E}">
        <p14:creationId xmlns:p14="http://schemas.microsoft.com/office/powerpoint/2010/main" val="102150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3213264" y="2656472"/>
            <a:ext cx="5765471" cy="772528"/>
          </a:xfrm>
        </p:spPr>
        <p:txBody>
          <a:bodyPr>
            <a:normAutofit/>
          </a:bodyPr>
          <a:lstStyle/>
          <a:p>
            <a:r>
              <a:rPr lang="en-GB">
                <a:latin typeface="Times New Roman" panose="02020603050405020304" pitchFamily="18" charset="0"/>
                <a:cs typeface="Times New Roman" panose="02020603050405020304" pitchFamily="18" charset="0"/>
              </a:rPr>
              <a:t>Common Neural Signals</a:t>
            </a:r>
          </a:p>
        </p:txBody>
      </p:sp>
    </p:spTree>
    <p:extLst>
      <p:ext uri="{BB962C8B-B14F-4D97-AF65-F5344CB8AC3E}">
        <p14:creationId xmlns:p14="http://schemas.microsoft.com/office/powerpoint/2010/main" val="4226960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Motor Imagery (ERD/ERS)</a:t>
            </a:r>
          </a:p>
        </p:txBody>
      </p:sp>
      <p:sp>
        <p:nvSpPr>
          <p:cNvPr id="13" name="Rectangle 12">
            <a:extLst>
              <a:ext uri="{FF2B5EF4-FFF2-40B4-BE49-F238E27FC236}">
                <a16:creationId xmlns:a16="http://schemas.microsoft.com/office/drawing/2014/main" id="{8D2ABE7A-8243-4BD8-B87D-8FFA8A2A6711}"/>
              </a:ext>
            </a:extLst>
          </p:cNvPr>
          <p:cNvSpPr/>
          <p:nvPr/>
        </p:nvSpPr>
        <p:spPr>
          <a:xfrm>
            <a:off x="2028391" y="1707700"/>
            <a:ext cx="4572000" cy="1323439"/>
          </a:xfrm>
          <a:prstGeom prst="rect">
            <a:avLst/>
          </a:prstGeom>
        </p:spPr>
        <p:txBody>
          <a:bodyPr>
            <a:spAutoFit/>
          </a:bodyPr>
          <a:lstStyle/>
          <a:p>
            <a:pPr marL="285750" indent="-285750">
              <a:buClr>
                <a:srgbClr val="0000FF"/>
              </a:buClr>
              <a:buFont typeface="Arial" panose="020B0604020202020204" pitchFamily="34" charset="0"/>
              <a:buChar char="•"/>
            </a:pPr>
            <a:r>
              <a:rPr lang="en-IN" altLang="en-US" sz="2000" b="1">
                <a:latin typeface="Times New Roman" panose="02020603050405020304" pitchFamily="18" charset="0"/>
                <a:ea typeface="Calibri" panose="020F0502020204030204" pitchFamily="34" charset="0"/>
                <a:cs typeface="Calibri" panose="020F0502020204030204" pitchFamily="34" charset="0"/>
              </a:rPr>
              <a:t>Rolandic mu rhythm (8-12 Hz)</a:t>
            </a:r>
            <a:r>
              <a:rPr lang="en-IN" altLang="en-US" sz="2000">
                <a:latin typeface="Times New Roman" panose="02020603050405020304" pitchFamily="18" charset="0"/>
                <a:ea typeface="Calibri" panose="020F0502020204030204" pitchFamily="34" charset="0"/>
                <a:cs typeface="Calibri" panose="020F0502020204030204" pitchFamily="34" charset="0"/>
              </a:rPr>
              <a:t> and the </a:t>
            </a:r>
            <a:r>
              <a:rPr lang="en-IN" altLang="en-US" sz="2000" b="1">
                <a:latin typeface="Times New Roman" panose="02020603050405020304" pitchFamily="18" charset="0"/>
                <a:ea typeface="Calibri" panose="020F0502020204030204" pitchFamily="34" charset="0"/>
                <a:cs typeface="Calibri" panose="020F0502020204030204" pitchFamily="34" charset="0"/>
              </a:rPr>
              <a:t>central beta rhythm (16-24 Hz)</a:t>
            </a:r>
          </a:p>
          <a:p>
            <a:pPr marL="395924" indent="-285750">
              <a:buFont typeface="Arial" panose="020B0604020202020204" pitchFamily="34" charset="0"/>
              <a:buChar char="•"/>
            </a:pPr>
            <a:endParaRPr lang="en-IN" altLang="en-US" sz="2000" b="1">
              <a:latin typeface="Times New Roman" panose="02020603050405020304" pitchFamily="18" charset="0"/>
              <a:ea typeface="Calibri" panose="020F0502020204030204" pitchFamily="34" charset="0"/>
              <a:cs typeface="Calibri" panose="020F0502020204030204" pitchFamily="34" charset="0"/>
            </a:endParaRPr>
          </a:p>
          <a:p>
            <a:pPr marL="285750" indent="-285750">
              <a:buClr>
                <a:srgbClr val="0000FF"/>
              </a:buClr>
              <a:buFont typeface="Arial" panose="020B0604020202020204" pitchFamily="34" charset="0"/>
              <a:buChar char="•"/>
            </a:pPr>
            <a:r>
              <a:rPr lang="en-IN" altLang="en-US" sz="2000" b="1">
                <a:latin typeface="Times New Roman" panose="02020603050405020304" pitchFamily="18" charset="0"/>
                <a:ea typeface="Calibri" panose="020F0502020204030204" pitchFamily="34" charset="0"/>
                <a:cs typeface="Calibri" panose="020F0502020204030204" pitchFamily="34" charset="0"/>
              </a:rPr>
              <a:t>Movement Imagination/Execution</a:t>
            </a:r>
          </a:p>
        </p:txBody>
      </p:sp>
      <p:pic>
        <p:nvPicPr>
          <p:cNvPr id="14" name="Picture 5">
            <a:extLst>
              <a:ext uri="{FF2B5EF4-FFF2-40B4-BE49-F238E27FC236}">
                <a16:creationId xmlns:a16="http://schemas.microsoft.com/office/drawing/2014/main" id="{CB35244F-42F2-4191-855C-0FAD13DC9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7692" y="1354034"/>
            <a:ext cx="2698968" cy="26026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6">
            <a:extLst>
              <a:ext uri="{FF2B5EF4-FFF2-40B4-BE49-F238E27FC236}">
                <a16:creationId xmlns:a16="http://schemas.microsoft.com/office/drawing/2014/main" id="{2365D122-DF6E-4EBA-A20F-46C253E19C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004" y="3287925"/>
            <a:ext cx="3592293" cy="2737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4">
            <a:extLst>
              <a:ext uri="{FF2B5EF4-FFF2-40B4-BE49-F238E27FC236}">
                <a16:creationId xmlns:a16="http://schemas.microsoft.com/office/drawing/2014/main" id="{8191BE2B-01C3-48F8-93BB-830CA7DD85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391" y="4144165"/>
            <a:ext cx="3076269" cy="21440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690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fontScale="90000"/>
          </a:bodyPr>
          <a:lstStyle/>
          <a:p>
            <a:r>
              <a:rPr lang="en-GB">
                <a:latin typeface="Times New Roman" panose="02020603050405020304" pitchFamily="18" charset="0"/>
                <a:cs typeface="Times New Roman" panose="02020603050405020304" pitchFamily="18" charset="0"/>
              </a:rPr>
              <a:t>Slow Cortical Potential Operant Conditioning</a:t>
            </a:r>
          </a:p>
        </p:txBody>
      </p:sp>
      <p:sp>
        <p:nvSpPr>
          <p:cNvPr id="7" name="Rectangle 6">
            <a:extLst>
              <a:ext uri="{FF2B5EF4-FFF2-40B4-BE49-F238E27FC236}">
                <a16:creationId xmlns:a16="http://schemas.microsoft.com/office/drawing/2014/main" id="{778FA76C-6899-4CAD-B69C-1E7156BC9636}"/>
              </a:ext>
            </a:extLst>
          </p:cNvPr>
          <p:cNvSpPr/>
          <p:nvPr/>
        </p:nvSpPr>
        <p:spPr>
          <a:xfrm>
            <a:off x="1840187" y="1651974"/>
            <a:ext cx="4572000" cy="1015663"/>
          </a:xfrm>
          <a:prstGeom prst="rect">
            <a:avLst/>
          </a:prstGeom>
        </p:spPr>
        <p:txBody>
          <a:bodyPr>
            <a:spAutoFit/>
          </a:bodyPr>
          <a:lstStyle/>
          <a:p>
            <a:pPr marL="285750" indent="-285750">
              <a:buClr>
                <a:srgbClr val="0000FF"/>
              </a:buClr>
              <a:buFont typeface="Arial" panose="020B0604020202020204" pitchFamily="34" charset="0"/>
              <a:buChar char="•"/>
            </a:pPr>
            <a:r>
              <a:rPr lang="en-GB" altLang="en-US" sz="2000" b="1">
                <a:latin typeface="Times New Roman" panose="02020603050405020304" pitchFamily="18" charset="0"/>
                <a:ea typeface="Calibri" panose="020F0502020204030204" pitchFamily="34" charset="0"/>
                <a:cs typeface="Calibri" panose="020F0502020204030204" pitchFamily="34" charset="0"/>
              </a:rPr>
              <a:t>Example: Moving cursor up and down causes a respective growth and fall off in SCP signal. </a:t>
            </a:r>
          </a:p>
        </p:txBody>
      </p:sp>
      <p:pic>
        <p:nvPicPr>
          <p:cNvPr id="8" name="Picture 2">
            <a:extLst>
              <a:ext uri="{FF2B5EF4-FFF2-40B4-BE49-F238E27FC236}">
                <a16:creationId xmlns:a16="http://schemas.microsoft.com/office/drawing/2014/main" id="{9168A6D6-D9A0-4101-BEF0-21AF3265D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379" y="2591828"/>
            <a:ext cx="2571750" cy="2234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Line 3">
            <a:extLst>
              <a:ext uri="{FF2B5EF4-FFF2-40B4-BE49-F238E27FC236}">
                <a16:creationId xmlns:a16="http://schemas.microsoft.com/office/drawing/2014/main" id="{58410A8B-6BC5-42CB-8AE8-F98B56C2D894}"/>
              </a:ext>
            </a:extLst>
          </p:cNvPr>
          <p:cNvSpPr>
            <a:spLocks noChangeShapeType="1"/>
          </p:cNvSpPr>
          <p:nvPr/>
        </p:nvSpPr>
        <p:spPr bwMode="auto">
          <a:xfrm flipV="1">
            <a:off x="8299893" y="2188946"/>
            <a:ext cx="1080" cy="405042"/>
          </a:xfrm>
          <a:prstGeom prst="line">
            <a:avLst/>
          </a:prstGeom>
          <a:noFill/>
          <a:ln w="28440" cap="sq">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10" name="Text Box 4">
            <a:extLst>
              <a:ext uri="{FF2B5EF4-FFF2-40B4-BE49-F238E27FC236}">
                <a16:creationId xmlns:a16="http://schemas.microsoft.com/office/drawing/2014/main" id="{A27D3CFD-4D8C-4666-AEA7-412570D56BB4}"/>
              </a:ext>
            </a:extLst>
          </p:cNvPr>
          <p:cNvSpPr txBox="1">
            <a:spLocks noChangeArrowheads="1"/>
          </p:cNvSpPr>
          <p:nvPr/>
        </p:nvSpPr>
        <p:spPr bwMode="auto">
          <a:xfrm>
            <a:off x="3367145" y="2753506"/>
            <a:ext cx="2857980" cy="1579849"/>
          </a:xfrm>
          <a:prstGeom prst="rect">
            <a:avLst/>
          </a:prstGeom>
          <a:solidFill>
            <a:srgbClr val="FFFF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endParaRPr lang="en-US" altLang="en-US" sz="1837">
              <a:ea typeface="MS PGothic" panose="020B0600070205080204" pitchFamily="34" charset="-128"/>
            </a:endParaRPr>
          </a:p>
          <a:p>
            <a:pPr>
              <a:spcBef>
                <a:spcPts val="1021"/>
              </a:spcBef>
            </a:pPr>
            <a:endParaRPr lang="en-US" altLang="en-US" sz="1837">
              <a:ea typeface="MS PGothic" panose="020B0600070205080204" pitchFamily="34" charset="-128"/>
            </a:endParaRPr>
          </a:p>
          <a:p>
            <a:pPr>
              <a:spcBef>
                <a:spcPts val="1021"/>
              </a:spcBef>
            </a:pPr>
            <a:endParaRPr lang="en-US" altLang="en-US" sz="1837">
              <a:ea typeface="MS PGothic" panose="020B0600070205080204" pitchFamily="34" charset="-128"/>
            </a:endParaRPr>
          </a:p>
          <a:p>
            <a:pPr>
              <a:spcBef>
                <a:spcPts val="1021"/>
              </a:spcBef>
            </a:pPr>
            <a:endParaRPr lang="en-US" altLang="en-US" sz="1837">
              <a:ea typeface="MS PGothic" panose="020B0600070205080204" pitchFamily="34" charset="-128"/>
            </a:endParaRPr>
          </a:p>
        </p:txBody>
      </p:sp>
      <p:sp>
        <p:nvSpPr>
          <p:cNvPr id="11" name="Rectangle 5">
            <a:extLst>
              <a:ext uri="{FF2B5EF4-FFF2-40B4-BE49-F238E27FC236}">
                <a16:creationId xmlns:a16="http://schemas.microsoft.com/office/drawing/2014/main" id="{E3E237B9-BCFB-472E-901B-0946F2A65C7B}"/>
              </a:ext>
            </a:extLst>
          </p:cNvPr>
          <p:cNvSpPr>
            <a:spLocks noChangeArrowheads="1"/>
          </p:cNvSpPr>
          <p:nvPr/>
        </p:nvSpPr>
        <p:spPr bwMode="auto">
          <a:xfrm>
            <a:off x="3652295" y="3725608"/>
            <a:ext cx="114492" cy="171738"/>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225"/>
          </a:p>
        </p:txBody>
      </p:sp>
      <p:sp>
        <p:nvSpPr>
          <p:cNvPr id="12" name="Freeform 6">
            <a:extLst>
              <a:ext uri="{FF2B5EF4-FFF2-40B4-BE49-F238E27FC236}">
                <a16:creationId xmlns:a16="http://schemas.microsoft.com/office/drawing/2014/main" id="{986AD36A-583F-4673-B202-95635C77E304}"/>
              </a:ext>
            </a:extLst>
          </p:cNvPr>
          <p:cNvSpPr>
            <a:spLocks noChangeArrowheads="1"/>
          </p:cNvSpPr>
          <p:nvPr/>
        </p:nvSpPr>
        <p:spPr bwMode="auto">
          <a:xfrm>
            <a:off x="3824033" y="3096982"/>
            <a:ext cx="1200006" cy="685872"/>
          </a:xfrm>
          <a:custGeom>
            <a:avLst/>
            <a:gdLst>
              <a:gd name="G0" fmla="+- 300 0 0"/>
              <a:gd name="G1" fmla="+- 1 0 0"/>
              <a:gd name="G2" fmla="+- 1 0 0"/>
              <a:gd name="G3" fmla="+- 1 0 0"/>
              <a:gd name="G4" fmla="*/ 1 24577 2"/>
              <a:gd name="G5" fmla="+- 1 0 0"/>
              <a:gd name="G6" fmla="+- 29694 0 0"/>
              <a:gd name="T0" fmla="*/ 0 w 1008"/>
              <a:gd name="T1" fmla="*/ 1764220197 h 576"/>
              <a:gd name="T2" fmla="*/ 2057331348 w 1008"/>
              <a:gd name="T3" fmla="*/ 1176146944 h 576"/>
              <a:gd name="T4" fmla="*/ 2147483647 w 1008"/>
              <a:gd name="T5" fmla="*/ 0 h 576"/>
              <a:gd name="T6" fmla="*/ 0 w 1008"/>
              <a:gd name="T7" fmla="*/ 0 h 576"/>
              <a:gd name="T8" fmla="*/ 1008 w 1008"/>
              <a:gd name="T9" fmla="*/ 576 h 576"/>
            </a:gdLst>
            <a:ahLst/>
            <a:cxnLst>
              <a:cxn ang="0">
                <a:pos x="T0" y="T1"/>
              </a:cxn>
              <a:cxn ang="0">
                <a:pos x="T2" y="T3"/>
              </a:cxn>
              <a:cxn ang="0">
                <a:pos x="T4" y="T5"/>
              </a:cxn>
            </a:cxnLst>
            <a:rect l="T6" t="T7" r="T8" b="T9"/>
            <a:pathLst>
              <a:path w="1008" h="576">
                <a:moveTo>
                  <a:pt x="0" y="576"/>
                </a:moveTo>
                <a:cubicBezTo>
                  <a:pt x="252" y="528"/>
                  <a:pt x="504" y="480"/>
                  <a:pt x="672" y="384"/>
                </a:cubicBezTo>
                <a:cubicBezTo>
                  <a:pt x="840" y="288"/>
                  <a:pt x="924" y="144"/>
                  <a:pt x="1008" y="0"/>
                </a:cubicBezTo>
              </a:path>
            </a:pathLst>
          </a:custGeom>
          <a:noFill/>
          <a:ln w="9360" cap="sq">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225"/>
          </a:p>
        </p:txBody>
      </p:sp>
      <p:sp>
        <p:nvSpPr>
          <p:cNvPr id="17" name="Rectangle 7">
            <a:extLst>
              <a:ext uri="{FF2B5EF4-FFF2-40B4-BE49-F238E27FC236}">
                <a16:creationId xmlns:a16="http://schemas.microsoft.com/office/drawing/2014/main" id="{E7239F0E-79C1-45E5-9FA2-C8A014035A5F}"/>
              </a:ext>
            </a:extLst>
          </p:cNvPr>
          <p:cNvSpPr>
            <a:spLocks noChangeArrowheads="1"/>
          </p:cNvSpPr>
          <p:nvPr/>
        </p:nvSpPr>
        <p:spPr bwMode="auto">
          <a:xfrm>
            <a:off x="4966793" y="3096982"/>
            <a:ext cx="171738" cy="171738"/>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225"/>
          </a:p>
        </p:txBody>
      </p:sp>
      <p:sp>
        <p:nvSpPr>
          <p:cNvPr id="18" name="Rectangle 8">
            <a:extLst>
              <a:ext uri="{FF2B5EF4-FFF2-40B4-BE49-F238E27FC236}">
                <a16:creationId xmlns:a16="http://schemas.microsoft.com/office/drawing/2014/main" id="{B86273BA-D113-4A34-920D-74C3A3170677}"/>
              </a:ext>
            </a:extLst>
          </p:cNvPr>
          <p:cNvSpPr>
            <a:spLocks noChangeArrowheads="1"/>
          </p:cNvSpPr>
          <p:nvPr/>
        </p:nvSpPr>
        <p:spPr bwMode="auto">
          <a:xfrm>
            <a:off x="5709910" y="3553870"/>
            <a:ext cx="228984" cy="228984"/>
          </a:xfrm>
          <a:prstGeom prst="rect">
            <a:avLst/>
          </a:pr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225"/>
          </a:p>
        </p:txBody>
      </p:sp>
      <p:sp>
        <p:nvSpPr>
          <p:cNvPr id="19" name="Line 9">
            <a:extLst>
              <a:ext uri="{FF2B5EF4-FFF2-40B4-BE49-F238E27FC236}">
                <a16:creationId xmlns:a16="http://schemas.microsoft.com/office/drawing/2014/main" id="{368A7D5D-2C20-40BA-9938-D8EFB611A434}"/>
              </a:ext>
            </a:extLst>
          </p:cNvPr>
          <p:cNvSpPr>
            <a:spLocks noChangeShapeType="1"/>
          </p:cNvSpPr>
          <p:nvPr/>
        </p:nvSpPr>
        <p:spPr bwMode="auto">
          <a:xfrm>
            <a:off x="5138531" y="3211474"/>
            <a:ext cx="571380" cy="342396"/>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20" name="Text Box 10">
            <a:extLst>
              <a:ext uri="{FF2B5EF4-FFF2-40B4-BE49-F238E27FC236}">
                <a16:creationId xmlns:a16="http://schemas.microsoft.com/office/drawing/2014/main" id="{BCB3AAEC-CFE7-4B45-B8C5-73944B0F0304}"/>
              </a:ext>
            </a:extLst>
          </p:cNvPr>
          <p:cNvSpPr txBox="1">
            <a:spLocks noChangeArrowheads="1"/>
          </p:cNvSpPr>
          <p:nvPr/>
        </p:nvSpPr>
        <p:spPr bwMode="auto">
          <a:xfrm>
            <a:off x="3710622" y="2982490"/>
            <a:ext cx="1085513" cy="6297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r>
              <a:rPr lang="en-IN" altLang="en-US" sz="1837">
                <a:ea typeface="MS PGothic" panose="020B0600070205080204" pitchFamily="34" charset="-128"/>
              </a:rPr>
              <a:t>Moving up</a:t>
            </a:r>
          </a:p>
        </p:txBody>
      </p:sp>
      <p:sp>
        <p:nvSpPr>
          <p:cNvPr id="21" name="Text Box 11">
            <a:extLst>
              <a:ext uri="{FF2B5EF4-FFF2-40B4-BE49-F238E27FC236}">
                <a16:creationId xmlns:a16="http://schemas.microsoft.com/office/drawing/2014/main" id="{BDB74584-9A05-4F43-9A0A-6C71AE4BF179}"/>
              </a:ext>
            </a:extLst>
          </p:cNvPr>
          <p:cNvSpPr txBox="1">
            <a:spLocks noChangeArrowheads="1"/>
          </p:cNvSpPr>
          <p:nvPr/>
        </p:nvSpPr>
        <p:spPr bwMode="auto">
          <a:xfrm>
            <a:off x="5310269" y="2811832"/>
            <a:ext cx="1085514" cy="6297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r>
              <a:rPr lang="en-IN" altLang="en-US" sz="1837">
                <a:ea typeface="MS PGothic" panose="020B0600070205080204" pitchFamily="34" charset="-128"/>
              </a:rPr>
              <a:t>Moving Dn.</a:t>
            </a:r>
          </a:p>
        </p:txBody>
      </p:sp>
      <p:sp>
        <p:nvSpPr>
          <p:cNvPr id="22" name="Line 12">
            <a:extLst>
              <a:ext uri="{FF2B5EF4-FFF2-40B4-BE49-F238E27FC236}">
                <a16:creationId xmlns:a16="http://schemas.microsoft.com/office/drawing/2014/main" id="{7ECA899B-F01B-4781-AF54-9F9D27581095}"/>
              </a:ext>
            </a:extLst>
          </p:cNvPr>
          <p:cNvSpPr>
            <a:spLocks noChangeShapeType="1"/>
          </p:cNvSpPr>
          <p:nvPr/>
        </p:nvSpPr>
        <p:spPr bwMode="auto">
          <a:xfrm>
            <a:off x="3367145" y="4925614"/>
            <a:ext cx="1080" cy="137174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23" name="Line 13">
            <a:extLst>
              <a:ext uri="{FF2B5EF4-FFF2-40B4-BE49-F238E27FC236}">
                <a16:creationId xmlns:a16="http://schemas.microsoft.com/office/drawing/2014/main" id="{EE6E0122-B94F-46A1-BDF8-2DAA0242BCD1}"/>
              </a:ext>
            </a:extLst>
          </p:cNvPr>
          <p:cNvSpPr>
            <a:spLocks noChangeShapeType="1"/>
          </p:cNvSpPr>
          <p:nvPr/>
        </p:nvSpPr>
        <p:spPr bwMode="auto">
          <a:xfrm>
            <a:off x="3367145" y="6297358"/>
            <a:ext cx="2686242" cy="1080"/>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24" name="Freeform 17">
            <a:extLst>
              <a:ext uri="{FF2B5EF4-FFF2-40B4-BE49-F238E27FC236}">
                <a16:creationId xmlns:a16="http://schemas.microsoft.com/office/drawing/2014/main" id="{96D36D1A-4076-4E59-AF6D-726303F46C14}"/>
              </a:ext>
            </a:extLst>
          </p:cNvPr>
          <p:cNvSpPr>
            <a:spLocks noChangeArrowheads="1"/>
          </p:cNvSpPr>
          <p:nvPr/>
        </p:nvSpPr>
        <p:spPr bwMode="auto">
          <a:xfrm>
            <a:off x="3367145" y="5401944"/>
            <a:ext cx="2571750" cy="838168"/>
          </a:xfrm>
          <a:custGeom>
            <a:avLst/>
            <a:gdLst>
              <a:gd name="G0" fmla="+- 116 0 0"/>
              <a:gd name="G1" fmla="+- 1 0 0"/>
              <a:gd name="G2" fmla="+- 1 0 0"/>
              <a:gd name="G3" fmla="*/ 1 0 0"/>
              <a:gd name="G4" fmla="+- 1 0 0"/>
              <a:gd name="G5" fmla="+- 1 0 0"/>
              <a:gd name="G6" fmla="+- 1 0 0"/>
              <a:gd name="G7" fmla="+- 1 0 0"/>
              <a:gd name="G8" fmla="+- 952 0 0"/>
              <a:gd name="G9" fmla="+- 1 0 0"/>
              <a:gd name="G10" fmla="+- 1 0 0"/>
              <a:gd name="G11" fmla="+- 1 0 0"/>
              <a:gd name="G12" fmla="*/ 1 65409 50816"/>
              <a:gd name="G13" fmla="+- 1 0 0"/>
              <a:gd name="G14" fmla="+- 1 0 0"/>
              <a:gd name="G15" fmla="+- 1 0 0"/>
              <a:gd name="G16" fmla="+- 1 0 0"/>
              <a:gd name="G17" fmla="+- 1 0 0"/>
              <a:gd name="G18" fmla="+- 1 0 0"/>
              <a:gd name="G19" fmla="+- 1 0 0"/>
              <a:gd name="G20" fmla="+- 1 0 0"/>
              <a:gd name="G21" fmla="+- 1 0 0"/>
              <a:gd name="G22" fmla="+- 1 0 0"/>
              <a:gd name="G23" fmla="+- 1880 0 0"/>
              <a:gd name="G24" fmla="+- 1 0 0"/>
              <a:gd name="G25" fmla="+- 2116 0 0"/>
              <a:gd name="G26" fmla="+- 1 0 0"/>
              <a:gd name="G27" fmla="+- 1 0 0"/>
              <a:gd name="G28" fmla="+- 1 0 0"/>
              <a:gd name="G29" fmla="+- 1 0 0"/>
              <a:gd name="G30" fmla="+- 1 0 0"/>
              <a:gd name="G31" fmla="+- 1 0 0"/>
              <a:gd name="G32" fmla="*/ 1 0 0"/>
              <a:gd name="G33" fmla="*/ 1 35987 55552"/>
              <a:gd name="G34" fmla="*/ G33 1 180"/>
              <a:gd name="G35" fmla="*/ G32 1 G34"/>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T0" fmla="*/ 0 w 2160"/>
              <a:gd name="T1" fmla="*/ 2147483647 h 560"/>
              <a:gd name="T2" fmla="*/ 734936693 w 2160"/>
              <a:gd name="T3" fmla="*/ 2013113457 h 560"/>
              <a:gd name="T4" fmla="*/ 1175898447 w 2160"/>
              <a:gd name="T5" fmla="*/ 154854231 h 560"/>
              <a:gd name="T6" fmla="*/ 1616859982 w 2160"/>
              <a:gd name="T7" fmla="*/ 1083983810 h 560"/>
              <a:gd name="T8" fmla="*/ 2057821954 w 2160"/>
              <a:gd name="T9" fmla="*/ 387137743 h 560"/>
              <a:gd name="T10" fmla="*/ 2147483647 w 2160"/>
              <a:gd name="T11" fmla="*/ 1083983810 h 560"/>
              <a:gd name="T12" fmla="*/ 2147483647 w 2160"/>
              <a:gd name="T13" fmla="*/ 851702566 h 560"/>
              <a:gd name="T14" fmla="*/ 2147483647 w 2160"/>
              <a:gd name="T15" fmla="*/ 851702566 h 560"/>
              <a:gd name="T16" fmla="*/ 2147483647 w 2160"/>
              <a:gd name="T17" fmla="*/ 1548548771 h 560"/>
              <a:gd name="T18" fmla="*/ 2147483647 w 2160"/>
              <a:gd name="T19" fmla="*/ 1316265328 h 560"/>
              <a:gd name="T20" fmla="*/ 2147483647 w 2160"/>
              <a:gd name="T21" fmla="*/ 619419123 h 560"/>
              <a:gd name="T22" fmla="*/ 2147483647 w 2160"/>
              <a:gd name="T23" fmla="*/ 619419123 h 560"/>
              <a:gd name="T24" fmla="*/ 2147483647 w 2160"/>
              <a:gd name="T25" fmla="*/ 1316265328 h 560"/>
              <a:gd name="T26" fmla="*/ 2147483647 w 2160"/>
              <a:gd name="T27" fmla="*/ 2013113457 h 560"/>
              <a:gd name="T28" fmla="*/ 2147483647 w 2160"/>
              <a:gd name="T29" fmla="*/ 1548548771 h 560"/>
              <a:gd name="T30" fmla="*/ 2147483647 w 2160"/>
              <a:gd name="T31" fmla="*/ 2147483647 h 560"/>
              <a:gd name="T32" fmla="*/ 2147483647 w 2160"/>
              <a:gd name="T33" fmla="*/ 2013113457 h 560"/>
              <a:gd name="T34" fmla="*/ 2147483647 w 2160"/>
              <a:gd name="T35" fmla="*/ 2147483647 h 560"/>
              <a:gd name="T36" fmla="*/ 0 w 2160"/>
              <a:gd name="T37" fmla="*/ 0 h 560"/>
              <a:gd name="T38" fmla="*/ 2160 w 2160"/>
              <a:gd name="T39" fmla="*/ 56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T36" t="T37" r="T38" b="T39"/>
            <a:pathLst>
              <a:path w="2160" h="560">
                <a:moveTo>
                  <a:pt x="0" y="560"/>
                </a:moveTo>
                <a:cubicBezTo>
                  <a:pt x="88" y="532"/>
                  <a:pt x="176" y="504"/>
                  <a:pt x="240" y="416"/>
                </a:cubicBezTo>
                <a:cubicBezTo>
                  <a:pt x="304" y="328"/>
                  <a:pt x="336" y="64"/>
                  <a:pt x="384" y="32"/>
                </a:cubicBezTo>
                <a:cubicBezTo>
                  <a:pt x="432" y="0"/>
                  <a:pt x="480" y="216"/>
                  <a:pt x="528" y="224"/>
                </a:cubicBezTo>
                <a:cubicBezTo>
                  <a:pt x="576" y="232"/>
                  <a:pt x="640" y="80"/>
                  <a:pt x="672" y="80"/>
                </a:cubicBezTo>
                <a:cubicBezTo>
                  <a:pt x="704" y="80"/>
                  <a:pt x="672" y="208"/>
                  <a:pt x="720" y="224"/>
                </a:cubicBezTo>
                <a:cubicBezTo>
                  <a:pt x="768" y="240"/>
                  <a:pt x="896" y="184"/>
                  <a:pt x="960" y="176"/>
                </a:cubicBezTo>
                <a:cubicBezTo>
                  <a:pt x="1024" y="168"/>
                  <a:pt x="1072" y="152"/>
                  <a:pt x="1104" y="176"/>
                </a:cubicBezTo>
                <a:cubicBezTo>
                  <a:pt x="1136" y="200"/>
                  <a:pt x="1128" y="304"/>
                  <a:pt x="1152" y="320"/>
                </a:cubicBezTo>
                <a:cubicBezTo>
                  <a:pt x="1176" y="336"/>
                  <a:pt x="1240" y="304"/>
                  <a:pt x="1248" y="272"/>
                </a:cubicBezTo>
                <a:cubicBezTo>
                  <a:pt x="1256" y="240"/>
                  <a:pt x="1192" y="152"/>
                  <a:pt x="1200" y="128"/>
                </a:cubicBezTo>
                <a:cubicBezTo>
                  <a:pt x="1208" y="104"/>
                  <a:pt x="1256" y="104"/>
                  <a:pt x="1296" y="128"/>
                </a:cubicBezTo>
                <a:cubicBezTo>
                  <a:pt x="1336" y="152"/>
                  <a:pt x="1376" y="224"/>
                  <a:pt x="1440" y="272"/>
                </a:cubicBezTo>
                <a:cubicBezTo>
                  <a:pt x="1504" y="320"/>
                  <a:pt x="1624" y="408"/>
                  <a:pt x="1680" y="416"/>
                </a:cubicBezTo>
                <a:cubicBezTo>
                  <a:pt x="1736" y="424"/>
                  <a:pt x="1760" y="312"/>
                  <a:pt x="1776" y="320"/>
                </a:cubicBezTo>
                <a:cubicBezTo>
                  <a:pt x="1792" y="328"/>
                  <a:pt x="1760" y="448"/>
                  <a:pt x="1776" y="464"/>
                </a:cubicBezTo>
                <a:cubicBezTo>
                  <a:pt x="1792" y="480"/>
                  <a:pt x="1808" y="408"/>
                  <a:pt x="1872" y="416"/>
                </a:cubicBezTo>
                <a:cubicBezTo>
                  <a:pt x="1936" y="424"/>
                  <a:pt x="2048" y="468"/>
                  <a:pt x="2160" y="512"/>
                </a:cubicBezTo>
              </a:path>
            </a:pathLst>
          </a:custGeom>
          <a:noFill/>
          <a:ln w="38160" cap="sq">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225"/>
          </a:p>
        </p:txBody>
      </p:sp>
      <p:sp>
        <p:nvSpPr>
          <p:cNvPr id="25" name="Text Box 18">
            <a:extLst>
              <a:ext uri="{FF2B5EF4-FFF2-40B4-BE49-F238E27FC236}">
                <a16:creationId xmlns:a16="http://schemas.microsoft.com/office/drawing/2014/main" id="{D71AD19C-4D59-4A62-A7FB-46D741F2407F}"/>
              </a:ext>
            </a:extLst>
          </p:cNvPr>
          <p:cNvSpPr txBox="1">
            <a:spLocks noChangeArrowheads="1"/>
          </p:cNvSpPr>
          <p:nvPr/>
        </p:nvSpPr>
        <p:spPr bwMode="auto">
          <a:xfrm>
            <a:off x="2682353" y="5525831"/>
            <a:ext cx="695414" cy="34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r>
              <a:rPr lang="en-IN" altLang="en-US" sz="1837" b="1">
                <a:solidFill>
                  <a:srgbClr val="3333CC"/>
                </a:solidFill>
                <a:ea typeface="MS PGothic" panose="020B0600070205080204" pitchFamily="34" charset="-128"/>
              </a:rPr>
              <a:t>SCP</a:t>
            </a:r>
          </a:p>
        </p:txBody>
      </p:sp>
      <p:sp>
        <p:nvSpPr>
          <p:cNvPr id="26" name="Text Box 19">
            <a:extLst>
              <a:ext uri="{FF2B5EF4-FFF2-40B4-BE49-F238E27FC236}">
                <a16:creationId xmlns:a16="http://schemas.microsoft.com/office/drawing/2014/main" id="{C8974530-383B-4CC5-80F9-7B66B6173350}"/>
              </a:ext>
            </a:extLst>
          </p:cNvPr>
          <p:cNvSpPr txBox="1">
            <a:spLocks noChangeArrowheads="1"/>
          </p:cNvSpPr>
          <p:nvPr/>
        </p:nvSpPr>
        <p:spPr bwMode="auto">
          <a:xfrm>
            <a:off x="7956417" y="1848710"/>
            <a:ext cx="914856" cy="347012"/>
          </a:xfrm>
          <a:prstGeom prst="rect">
            <a:avLst/>
          </a:prstGeom>
          <a:noFill/>
          <a:ln w="9360" cap="sq">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r>
              <a:rPr lang="en-IN" altLang="en-US" sz="1837" b="1">
                <a:solidFill>
                  <a:srgbClr val="FF0000"/>
                </a:solidFill>
                <a:ea typeface="MS PGothic" panose="020B0600070205080204" pitchFamily="34" charset="-128"/>
              </a:rPr>
              <a:t>SCP</a:t>
            </a:r>
          </a:p>
        </p:txBody>
      </p:sp>
      <p:sp>
        <p:nvSpPr>
          <p:cNvPr id="27" name="Text Box 20">
            <a:extLst>
              <a:ext uri="{FF2B5EF4-FFF2-40B4-BE49-F238E27FC236}">
                <a16:creationId xmlns:a16="http://schemas.microsoft.com/office/drawing/2014/main" id="{7A8E35F5-F80D-4862-BF0C-C53AD0C3191B}"/>
              </a:ext>
            </a:extLst>
          </p:cNvPr>
          <p:cNvSpPr txBox="1">
            <a:spLocks noChangeArrowheads="1"/>
          </p:cNvSpPr>
          <p:nvPr/>
        </p:nvSpPr>
        <p:spPr bwMode="auto">
          <a:xfrm>
            <a:off x="5882729" y="1563560"/>
            <a:ext cx="3200376" cy="347012"/>
          </a:xfrm>
          <a:prstGeom prst="rect">
            <a:avLst/>
          </a:prstGeom>
          <a:noFill/>
          <a:ln w="9360" cap="sq">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endParaRPr lang="en-IN" altLang="en-US" sz="1837" b="1">
              <a:solidFill>
                <a:srgbClr val="3333CC"/>
              </a:solidFill>
              <a:ea typeface="MS PGothic" panose="020B0600070205080204" pitchFamily="34" charset="-128"/>
            </a:endParaRPr>
          </a:p>
        </p:txBody>
      </p:sp>
      <p:sp>
        <p:nvSpPr>
          <p:cNvPr id="28" name="Text Box 21">
            <a:extLst>
              <a:ext uri="{FF2B5EF4-FFF2-40B4-BE49-F238E27FC236}">
                <a16:creationId xmlns:a16="http://schemas.microsoft.com/office/drawing/2014/main" id="{4C16A224-511C-4E48-8F31-809A84C9DA45}"/>
              </a:ext>
            </a:extLst>
          </p:cNvPr>
          <p:cNvSpPr txBox="1">
            <a:spLocks noChangeArrowheads="1"/>
          </p:cNvSpPr>
          <p:nvPr/>
        </p:nvSpPr>
        <p:spPr bwMode="auto">
          <a:xfrm>
            <a:off x="4053017" y="3954592"/>
            <a:ext cx="1828632" cy="6297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r>
              <a:rPr lang="en-IN" altLang="en-US" sz="1837" b="1">
                <a:solidFill>
                  <a:srgbClr val="FF0000"/>
                </a:solidFill>
                <a:ea typeface="MS PGothic" panose="020B0600070205080204" pitchFamily="34" charset="-128"/>
              </a:rPr>
              <a:t>  Cursor control</a:t>
            </a:r>
          </a:p>
        </p:txBody>
      </p:sp>
      <p:sp>
        <p:nvSpPr>
          <p:cNvPr id="29" name="Line 23">
            <a:extLst>
              <a:ext uri="{FF2B5EF4-FFF2-40B4-BE49-F238E27FC236}">
                <a16:creationId xmlns:a16="http://schemas.microsoft.com/office/drawing/2014/main" id="{81CE3684-6A9A-4C04-9987-FB00032E1B53}"/>
              </a:ext>
            </a:extLst>
          </p:cNvPr>
          <p:cNvSpPr>
            <a:spLocks noChangeShapeType="1"/>
          </p:cNvSpPr>
          <p:nvPr/>
        </p:nvSpPr>
        <p:spPr bwMode="auto">
          <a:xfrm>
            <a:off x="5082364" y="6442748"/>
            <a:ext cx="571380" cy="1081"/>
          </a:xfrm>
          <a:prstGeom prst="line">
            <a:avLst/>
          </a:prstGeom>
          <a:noFill/>
          <a:ln w="28440" cap="sq">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Tree>
    <p:extLst>
      <p:ext uri="{BB962C8B-B14F-4D97-AF65-F5344CB8AC3E}">
        <p14:creationId xmlns:p14="http://schemas.microsoft.com/office/powerpoint/2010/main" val="37212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P300</a:t>
            </a:r>
          </a:p>
        </p:txBody>
      </p:sp>
      <p:sp>
        <p:nvSpPr>
          <p:cNvPr id="30" name="Rectangle 29">
            <a:extLst>
              <a:ext uri="{FF2B5EF4-FFF2-40B4-BE49-F238E27FC236}">
                <a16:creationId xmlns:a16="http://schemas.microsoft.com/office/drawing/2014/main" id="{F42D77B6-E0D1-4422-9E96-1198B5A39061}"/>
              </a:ext>
            </a:extLst>
          </p:cNvPr>
          <p:cNvSpPr/>
          <p:nvPr/>
        </p:nvSpPr>
        <p:spPr>
          <a:xfrm>
            <a:off x="696897" y="2038723"/>
            <a:ext cx="10436324" cy="830997"/>
          </a:xfrm>
          <a:prstGeom prst="rect">
            <a:avLst/>
          </a:prstGeom>
        </p:spPr>
        <p:txBody>
          <a:bodyPr wrap="square">
            <a:spAutoFit/>
          </a:bodyPr>
          <a:lstStyle/>
          <a:p>
            <a:pPr marL="285750" indent="-285750">
              <a:buClr>
                <a:srgbClr val="0000FF"/>
              </a:buClr>
              <a:buFont typeface="Arial" panose="020B0604020202020204" pitchFamily="34" charset="0"/>
              <a:buChar char="•"/>
            </a:pPr>
            <a:r>
              <a:rPr lang="en-GB" altLang="en-US" sz="2400" b="1">
                <a:latin typeface="Times New Roman" panose="02020603050405020304" pitchFamily="18" charset="0"/>
                <a:ea typeface="Calibri" panose="020F0502020204030204" pitchFamily="34" charset="0"/>
                <a:cs typeface="Calibri" panose="020F0502020204030204" pitchFamily="34" charset="0"/>
              </a:rPr>
              <a:t>Event-related potential (ERP) associated to the presence of uncommon targets or infrequent stimuli to which a user is paying attention</a:t>
            </a:r>
          </a:p>
        </p:txBody>
      </p:sp>
      <p:pic>
        <p:nvPicPr>
          <p:cNvPr id="32" name="Picture 4">
            <a:extLst>
              <a:ext uri="{FF2B5EF4-FFF2-40B4-BE49-F238E27FC236}">
                <a16:creationId xmlns:a16="http://schemas.microsoft.com/office/drawing/2014/main" id="{FD03E147-6689-4D1A-86D6-5664D68C5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471" y="3192664"/>
            <a:ext cx="7714582" cy="2862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760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Steady-State Visual Evoked Potential</a:t>
            </a:r>
          </a:p>
        </p:txBody>
      </p:sp>
      <p:sp>
        <p:nvSpPr>
          <p:cNvPr id="5" name="Rectangle 4">
            <a:extLst>
              <a:ext uri="{FF2B5EF4-FFF2-40B4-BE49-F238E27FC236}">
                <a16:creationId xmlns:a16="http://schemas.microsoft.com/office/drawing/2014/main" id="{62CF9017-0449-4143-9CB4-A965E559E702}"/>
              </a:ext>
            </a:extLst>
          </p:cNvPr>
          <p:cNvSpPr/>
          <p:nvPr/>
        </p:nvSpPr>
        <p:spPr>
          <a:xfrm>
            <a:off x="1996308" y="1942470"/>
            <a:ext cx="1859263" cy="2246769"/>
          </a:xfrm>
          <a:prstGeom prst="rect">
            <a:avLst/>
          </a:prstGeom>
        </p:spPr>
        <p:txBody>
          <a:bodyPr wrap="square">
            <a:spAutoFit/>
          </a:bodyPr>
          <a:lstStyle/>
          <a:p>
            <a:pPr marL="285750" indent="-285750">
              <a:buClr>
                <a:srgbClr val="0000FF"/>
              </a:buClr>
              <a:buFont typeface="Arial" panose="020B0604020202020204" pitchFamily="34" charset="0"/>
              <a:buChar char="•"/>
            </a:pPr>
            <a:r>
              <a:rPr lang="en-GB" altLang="en-US" sz="2000" b="1">
                <a:latin typeface="Times New Roman" panose="02020603050405020304" pitchFamily="18" charset="0"/>
                <a:ea typeface="Calibri" panose="020F0502020204030204" pitchFamily="34" charset="0"/>
                <a:cs typeface="Calibri" panose="020F0502020204030204" pitchFamily="34" charset="0"/>
              </a:rPr>
              <a:t>SSVEP: </a:t>
            </a:r>
            <a:r>
              <a:rPr lang="en-GB" altLang="en-US" sz="2000">
                <a:latin typeface="Times New Roman" panose="02020603050405020304" pitchFamily="18" charset="0"/>
                <a:ea typeface="Calibri" panose="020F0502020204030204" pitchFamily="34" charset="0"/>
                <a:cs typeface="Calibri" panose="020F0502020204030204" pitchFamily="34" charset="0"/>
              </a:rPr>
              <a:t>The amplitude of the response is modulated by the frequency of the stimulus.</a:t>
            </a:r>
          </a:p>
        </p:txBody>
      </p:sp>
      <p:grpSp>
        <p:nvGrpSpPr>
          <p:cNvPr id="6" name="Group 5">
            <a:extLst>
              <a:ext uri="{FF2B5EF4-FFF2-40B4-BE49-F238E27FC236}">
                <a16:creationId xmlns:a16="http://schemas.microsoft.com/office/drawing/2014/main" id="{5DE6A63C-5094-45BB-BE7B-14BDCDDC879F}"/>
              </a:ext>
            </a:extLst>
          </p:cNvPr>
          <p:cNvGrpSpPr/>
          <p:nvPr/>
        </p:nvGrpSpPr>
        <p:grpSpPr>
          <a:xfrm>
            <a:off x="4145045" y="1849360"/>
            <a:ext cx="5601469" cy="4180038"/>
            <a:chOff x="1427790" y="1598209"/>
            <a:chExt cx="5601469" cy="4180038"/>
          </a:xfrm>
        </p:grpSpPr>
        <p:sp>
          <p:nvSpPr>
            <p:cNvPr id="7" name="Line 2">
              <a:extLst>
                <a:ext uri="{FF2B5EF4-FFF2-40B4-BE49-F238E27FC236}">
                  <a16:creationId xmlns:a16="http://schemas.microsoft.com/office/drawing/2014/main" id="{BBF5D516-052B-47A1-A53B-B4748F32C550}"/>
                </a:ext>
              </a:extLst>
            </p:cNvPr>
            <p:cNvSpPr>
              <a:spLocks noChangeShapeType="1"/>
            </p:cNvSpPr>
            <p:nvPr/>
          </p:nvSpPr>
          <p:spPr bwMode="auto">
            <a:xfrm flipV="1">
              <a:off x="1427790" y="1598209"/>
              <a:ext cx="743118" cy="690193"/>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8" name="Line 3">
              <a:extLst>
                <a:ext uri="{FF2B5EF4-FFF2-40B4-BE49-F238E27FC236}">
                  <a16:creationId xmlns:a16="http://schemas.microsoft.com/office/drawing/2014/main" id="{32130828-CCD7-4DD0-896A-7B28A81EA2A7}"/>
                </a:ext>
              </a:extLst>
            </p:cNvPr>
            <p:cNvSpPr>
              <a:spLocks noChangeShapeType="1"/>
            </p:cNvSpPr>
            <p:nvPr/>
          </p:nvSpPr>
          <p:spPr bwMode="auto">
            <a:xfrm>
              <a:off x="1427790" y="2286241"/>
              <a:ext cx="1081" cy="1314498"/>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9" name="Line 4">
              <a:extLst>
                <a:ext uri="{FF2B5EF4-FFF2-40B4-BE49-F238E27FC236}">
                  <a16:creationId xmlns:a16="http://schemas.microsoft.com/office/drawing/2014/main" id="{A1008F34-2375-4629-B530-514185FB1B57}"/>
                </a:ext>
              </a:extLst>
            </p:cNvPr>
            <p:cNvSpPr>
              <a:spLocks noChangeShapeType="1"/>
            </p:cNvSpPr>
            <p:nvPr/>
          </p:nvSpPr>
          <p:spPr bwMode="auto">
            <a:xfrm>
              <a:off x="2170908" y="1600369"/>
              <a:ext cx="1081" cy="1486236"/>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10" name="Line 5">
              <a:extLst>
                <a:ext uri="{FF2B5EF4-FFF2-40B4-BE49-F238E27FC236}">
                  <a16:creationId xmlns:a16="http://schemas.microsoft.com/office/drawing/2014/main" id="{C41C1619-CF23-4148-ADCA-5352EB10AAD2}"/>
                </a:ext>
              </a:extLst>
            </p:cNvPr>
            <p:cNvSpPr>
              <a:spLocks noChangeShapeType="1"/>
            </p:cNvSpPr>
            <p:nvPr/>
          </p:nvSpPr>
          <p:spPr bwMode="auto">
            <a:xfrm flipV="1">
              <a:off x="1427790" y="3027199"/>
              <a:ext cx="743118" cy="575700"/>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11" name="Freeform 6">
              <a:extLst>
                <a:ext uri="{FF2B5EF4-FFF2-40B4-BE49-F238E27FC236}">
                  <a16:creationId xmlns:a16="http://schemas.microsoft.com/office/drawing/2014/main" id="{B38625EC-3FB0-49AC-A2BE-C149325B6FD4}"/>
                </a:ext>
              </a:extLst>
            </p:cNvPr>
            <p:cNvSpPr>
              <a:spLocks noChangeArrowheads="1"/>
            </p:cNvSpPr>
            <p:nvPr/>
          </p:nvSpPr>
          <p:spPr bwMode="auto">
            <a:xfrm>
              <a:off x="1714021" y="2514144"/>
              <a:ext cx="228984" cy="286231"/>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24577 2"/>
                <a:gd name="G18" fmla="+- 1 0 0"/>
                <a:gd name="G19" fmla="+- 8193 0 0"/>
                <a:gd name="G20" fmla="+- 1 0 0"/>
                <a:gd name="G21" fmla="+- 4 0 0"/>
                <a:gd name="G22" fmla="+- 1 0 0"/>
                <a:gd name="G23" fmla="+- 1 0 0"/>
                <a:gd name="G24" fmla="+- 1 0 0"/>
                <a:gd name="G25" fmla="+- 1 0 0"/>
                <a:gd name="G26" fmla="*/ 1 0 0"/>
                <a:gd name="G27" fmla="+- 90 0 0"/>
                <a:gd name="G28" fmla="+- 65533 0 0"/>
                <a:gd name="G29" fmla="*/ 1 0 0"/>
                <a:gd name="G30" fmla="+- 2880 0 0"/>
                <a:gd name="G31" fmla="+- 66 0 0"/>
                <a:gd name="G32" fmla="+- 1 0 0"/>
                <a:gd name="T0" fmla="*/ 41078795 w 21600"/>
                <a:gd name="T1" fmla="*/ 16157398 h 21600"/>
                <a:gd name="T2" fmla="*/ 11075331 w 21600"/>
                <a:gd name="T3" fmla="*/ 79788962 h 21600"/>
                <a:gd name="T4" fmla="*/ 41078795 w 21600"/>
                <a:gd name="T5" fmla="*/ 159577924 h 21600"/>
                <a:gd name="T6" fmla="*/ 70628264 w 21600"/>
                <a:gd name="T7" fmla="*/ 79788962 h 21600"/>
                <a:gd name="T8" fmla="*/ 5037 w 21600"/>
                <a:gd name="T9" fmla="*/ 2277 h 21600"/>
                <a:gd name="T10" fmla="*/ 16557 w 21600"/>
                <a:gd name="T11" fmla="*/ 13677 h 21600"/>
              </a:gdLst>
              <a:ahLst/>
              <a:cxnLst>
                <a:cxn ang="0">
                  <a:pos x="T0" y="T1"/>
                </a:cxn>
                <a:cxn ang="0">
                  <a:pos x="T2" y="T3"/>
                </a:cxn>
                <a:cxn ang="0">
                  <a:pos x="T4" y="T5"/>
                </a:cxn>
                <a:cxn ang="0">
                  <a:pos x="T6" y="T7"/>
                </a:cxn>
              </a:cxnLst>
              <a:rect l="T8" t="T9" r="T10" b="T11"/>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225"/>
            </a:p>
          </p:txBody>
        </p:sp>
        <p:sp>
          <p:nvSpPr>
            <p:cNvPr id="12" name="Freeform 7">
              <a:extLst>
                <a:ext uri="{FF2B5EF4-FFF2-40B4-BE49-F238E27FC236}">
                  <a16:creationId xmlns:a16="http://schemas.microsoft.com/office/drawing/2014/main" id="{19C35281-2833-4E11-B482-DD61E63F7B03}"/>
                </a:ext>
              </a:extLst>
            </p:cNvPr>
            <p:cNvSpPr>
              <a:spLocks noChangeArrowheads="1"/>
            </p:cNvSpPr>
            <p:nvPr/>
          </p:nvSpPr>
          <p:spPr bwMode="auto">
            <a:xfrm>
              <a:off x="1771267" y="2171749"/>
              <a:ext cx="171738" cy="171738"/>
            </a:xfrm>
            <a:custGeom>
              <a:avLst/>
              <a:gdLst>
                <a:gd name="G0" fmla="+- 5965 0 0"/>
                <a:gd name="G1" fmla="+- 1 0 0"/>
                <a:gd name="G2" fmla="+- 1 0 0"/>
                <a:gd name="G3" fmla="+- 1 0 0"/>
                <a:gd name="G4" fmla="+- 1 0 0"/>
                <a:gd name="G5" fmla="+- 1 0 0"/>
                <a:gd name="G6" fmla="+- 12708 0 0"/>
                <a:gd name="G7" fmla="+- 1 0 0"/>
                <a:gd name="G8" fmla="+- 1 0 0"/>
                <a:gd name="G9" fmla="+- 1 0 0"/>
                <a:gd name="G10" fmla="+- 1 0 0"/>
                <a:gd name="G11" fmla="+- 1 0 0"/>
                <a:gd name="G12" fmla="+- 1 0 0"/>
                <a:gd name="G13" fmla="+- 1 0 0"/>
                <a:gd name="G14" fmla="+- 1 0 0"/>
                <a:gd name="G15" fmla="+- 1 0 0"/>
                <a:gd name="G16" fmla="+- 1 0 0"/>
                <a:gd name="G17" fmla="*/ 1 24577 2"/>
                <a:gd name="G18" fmla="+- 1 0 0"/>
                <a:gd name="G19" fmla="+- 1 0 0"/>
                <a:gd name="G20" fmla="*/ 1 0 0"/>
                <a:gd name="G21" fmla="+- 1 0 0"/>
                <a:gd name="G22" fmla="*/ 1 14685 25216"/>
                <a:gd name="G23" fmla="*/ 1 35987 55552"/>
                <a:gd name="G24" fmla="*/ G23 1 180"/>
                <a:gd name="G25" fmla="*/ G22 1 G24"/>
                <a:gd name="G26" fmla="+- 121 0 0"/>
                <a:gd name="G27" fmla="+- 1 0 0"/>
                <a:gd name="G28" fmla="+- 77 0 0"/>
                <a:gd name="G29" fmla="+- 1 0 0"/>
                <a:gd name="G30" fmla="*/ 1 0 0"/>
                <a:gd name="G31" fmla="+- 1 0 0"/>
                <a:gd name="G32" fmla="+- 1126 0 0"/>
                <a:gd name="G33" fmla="+- 1 0 0"/>
                <a:gd name="G34" fmla="+- 1 0 0"/>
                <a:gd name="G35" fmla="+- 1 0 0"/>
                <a:gd name="T0" fmla="*/ 17234526 w 21600"/>
                <a:gd name="T1" fmla="*/ 0 h 21600"/>
                <a:gd name="T2" fmla="*/ 5047442 w 21600"/>
                <a:gd name="T3" fmla="*/ 5047398 h 21600"/>
                <a:gd name="T4" fmla="*/ 0 w 21600"/>
                <a:gd name="T5" fmla="*/ 17234247 h 21600"/>
                <a:gd name="T6" fmla="*/ 5047442 w 21600"/>
                <a:gd name="T7" fmla="*/ 29421097 h 21600"/>
                <a:gd name="T8" fmla="*/ 17234526 w 21600"/>
                <a:gd name="T9" fmla="*/ 34468494 h 21600"/>
                <a:gd name="T10" fmla="*/ 29421471 w 21600"/>
                <a:gd name="T11" fmla="*/ 29421097 h 21600"/>
                <a:gd name="T12" fmla="*/ 34468911 w 21600"/>
                <a:gd name="T13" fmla="*/ 17234247 h 21600"/>
                <a:gd name="T14" fmla="*/ 29421471 w 21600"/>
                <a:gd name="T15" fmla="*/ 5047398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00CC99"/>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225"/>
            </a:p>
          </p:txBody>
        </p:sp>
        <p:grpSp>
          <p:nvGrpSpPr>
            <p:cNvPr id="13" name="Group 8">
              <a:extLst>
                <a:ext uri="{FF2B5EF4-FFF2-40B4-BE49-F238E27FC236}">
                  <a16:creationId xmlns:a16="http://schemas.microsoft.com/office/drawing/2014/main" id="{441F2F44-DE51-4ACD-9607-5CB685C94369}"/>
                </a:ext>
              </a:extLst>
            </p:cNvPr>
            <p:cNvGrpSpPr>
              <a:grpSpLocks/>
            </p:cNvGrpSpPr>
            <p:nvPr/>
          </p:nvGrpSpPr>
          <p:grpSpPr bwMode="auto">
            <a:xfrm>
              <a:off x="2514385" y="1885518"/>
              <a:ext cx="969942" cy="968862"/>
              <a:chOff x="1270" y="952"/>
              <a:chExt cx="898" cy="897"/>
            </a:xfrm>
          </p:grpSpPr>
          <p:sp>
            <p:nvSpPr>
              <p:cNvPr id="35" name="Oval 9">
                <a:extLst>
                  <a:ext uri="{FF2B5EF4-FFF2-40B4-BE49-F238E27FC236}">
                    <a16:creationId xmlns:a16="http://schemas.microsoft.com/office/drawing/2014/main" id="{13EF161D-0CE3-42FB-8189-90BB8ABBA9B5}"/>
                  </a:ext>
                </a:extLst>
              </p:cNvPr>
              <p:cNvSpPr>
                <a:spLocks noChangeArrowheads="1"/>
              </p:cNvSpPr>
              <p:nvPr/>
            </p:nvSpPr>
            <p:spPr bwMode="auto">
              <a:xfrm>
                <a:off x="1270" y="1111"/>
                <a:ext cx="369" cy="738"/>
              </a:xfrm>
              <a:prstGeom prst="ellipse">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225"/>
              </a:p>
            </p:txBody>
          </p:sp>
          <p:sp>
            <p:nvSpPr>
              <p:cNvPr id="36" name="Freeform 10">
                <a:extLst>
                  <a:ext uri="{FF2B5EF4-FFF2-40B4-BE49-F238E27FC236}">
                    <a16:creationId xmlns:a16="http://schemas.microsoft.com/office/drawing/2014/main" id="{641C5D79-0AAE-4B61-A528-3E9B1F534FEF}"/>
                  </a:ext>
                </a:extLst>
              </p:cNvPr>
              <p:cNvSpPr>
                <a:spLocks noChangeArrowheads="1"/>
              </p:cNvSpPr>
              <p:nvPr/>
            </p:nvSpPr>
            <p:spPr bwMode="auto">
              <a:xfrm>
                <a:off x="1428" y="952"/>
                <a:ext cx="740" cy="552"/>
              </a:xfrm>
              <a:custGeom>
                <a:avLst/>
                <a:gdLst>
                  <a:gd name="G0" fmla="+- 148 0 0"/>
                  <a:gd name="G1" fmla="+- 1 0 0"/>
                  <a:gd name="G2" fmla="+- 1 0 0"/>
                  <a:gd name="G3" fmla="*/ 1 50109 59648"/>
                  <a:gd name="G4" fmla="+- 1 0 0"/>
                  <a:gd name="G5" fmla="+- 8 0 0"/>
                  <a:gd name="G6" fmla="+- 1 0 0"/>
                  <a:gd name="G7" fmla="+- 4 0 0"/>
                  <a:gd name="G8" fmla="+- 65419 0 0"/>
                  <a:gd name="G9" fmla="+- 64954 0 0"/>
                  <a:gd name="T0" fmla="*/ 0 w 672"/>
                  <a:gd name="T1" fmla="*/ 174 h 504"/>
                  <a:gd name="T2" fmla="*/ 291 w 672"/>
                  <a:gd name="T3" fmla="*/ 58 h 504"/>
                  <a:gd name="T4" fmla="*/ 640 w 672"/>
                  <a:gd name="T5" fmla="*/ 522 h 504"/>
                  <a:gd name="T6" fmla="*/ 815 w 672"/>
                  <a:gd name="T7" fmla="*/ 580 h 504"/>
                  <a:gd name="T8" fmla="*/ 0 w 672"/>
                  <a:gd name="T9" fmla="*/ 0 h 504"/>
                  <a:gd name="T10" fmla="*/ 672 w 672"/>
                  <a:gd name="T11" fmla="*/ 504 h 504"/>
                </a:gdLst>
                <a:ahLst/>
                <a:cxnLst>
                  <a:cxn ang="0">
                    <a:pos x="T0" y="T1"/>
                  </a:cxn>
                  <a:cxn ang="0">
                    <a:pos x="T2" y="T3"/>
                  </a:cxn>
                  <a:cxn ang="0">
                    <a:pos x="T4" y="T5"/>
                  </a:cxn>
                  <a:cxn ang="0">
                    <a:pos x="T6" y="T7"/>
                  </a:cxn>
                </a:cxnLst>
                <a:rect l="T8" t="T9" r="T10" b="T11"/>
                <a:pathLst>
                  <a:path w="672" h="504">
                    <a:moveTo>
                      <a:pt x="0" y="144"/>
                    </a:moveTo>
                    <a:cubicBezTo>
                      <a:pt x="76" y="72"/>
                      <a:pt x="152" y="0"/>
                      <a:pt x="240" y="48"/>
                    </a:cubicBezTo>
                    <a:cubicBezTo>
                      <a:pt x="328" y="96"/>
                      <a:pt x="456" y="360"/>
                      <a:pt x="528" y="432"/>
                    </a:cubicBezTo>
                    <a:cubicBezTo>
                      <a:pt x="600" y="504"/>
                      <a:pt x="636" y="492"/>
                      <a:pt x="672" y="480"/>
                    </a:cubicBezTo>
                  </a:path>
                </a:pathLst>
              </a:custGeom>
              <a:noFill/>
              <a:ln w="9360" cap="sq">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225"/>
              </a:p>
            </p:txBody>
          </p:sp>
        </p:grpSp>
        <p:sp>
          <p:nvSpPr>
            <p:cNvPr id="14" name="Freeform 11">
              <a:extLst>
                <a:ext uri="{FF2B5EF4-FFF2-40B4-BE49-F238E27FC236}">
                  <a16:creationId xmlns:a16="http://schemas.microsoft.com/office/drawing/2014/main" id="{CF5D56DE-FFF8-4663-8DB9-46ED36540352}"/>
                </a:ext>
              </a:extLst>
            </p:cNvPr>
            <p:cNvSpPr>
              <a:spLocks noChangeArrowheads="1"/>
            </p:cNvSpPr>
            <p:nvPr/>
          </p:nvSpPr>
          <p:spPr bwMode="auto">
            <a:xfrm>
              <a:off x="2742289" y="2456899"/>
              <a:ext cx="743118" cy="523855"/>
            </a:xfrm>
            <a:custGeom>
              <a:avLst/>
              <a:gdLst>
                <a:gd name="G0" fmla="+- 65504 0 0"/>
                <a:gd name="G1" fmla="+- 1 0 0"/>
                <a:gd name="G2" fmla="+- 1 0 0"/>
                <a:gd name="G3" fmla="+- 1 0 0"/>
                <a:gd name="G4" fmla="*/ 1 0 0"/>
                <a:gd name="G5" fmla="+- 8 0 0"/>
                <a:gd name="G6" fmla="+- 1 0 0"/>
                <a:gd name="G7" fmla="+- 4 0 0"/>
                <a:gd name="G8" fmla="+- 15470 0 0"/>
                <a:gd name="G9" fmla="+- 1 0 0"/>
                <a:gd name="T0" fmla="*/ 0 w 624"/>
                <a:gd name="T1" fmla="*/ 1028831968 h 440"/>
                <a:gd name="T2" fmla="*/ 294108100 w 624"/>
                <a:gd name="T3" fmla="*/ 1322783334 h 440"/>
                <a:gd name="T4" fmla="*/ 1029377531 w 624"/>
                <a:gd name="T5" fmla="*/ 881856066 h 440"/>
                <a:gd name="T6" fmla="*/ 1911700191 w 624"/>
                <a:gd name="T7" fmla="*/ 0 h 440"/>
                <a:gd name="T8" fmla="*/ 0 w 624"/>
                <a:gd name="T9" fmla="*/ 0 h 440"/>
                <a:gd name="T10" fmla="*/ 624 w 624"/>
                <a:gd name="T11" fmla="*/ 440 h 440"/>
              </a:gdLst>
              <a:ahLst/>
              <a:cxnLst>
                <a:cxn ang="0">
                  <a:pos x="T0" y="T1"/>
                </a:cxn>
                <a:cxn ang="0">
                  <a:pos x="T2" y="T3"/>
                </a:cxn>
                <a:cxn ang="0">
                  <a:pos x="T4" y="T5"/>
                </a:cxn>
                <a:cxn ang="0">
                  <a:pos x="T6" y="T7"/>
                </a:cxn>
              </a:cxnLst>
              <a:rect l="T8" t="T9" r="T10" b="T11"/>
              <a:pathLst>
                <a:path w="624" h="440">
                  <a:moveTo>
                    <a:pt x="0" y="336"/>
                  </a:moveTo>
                  <a:cubicBezTo>
                    <a:pt x="20" y="388"/>
                    <a:pt x="40" y="440"/>
                    <a:pt x="96" y="432"/>
                  </a:cubicBezTo>
                  <a:cubicBezTo>
                    <a:pt x="152" y="424"/>
                    <a:pt x="248" y="360"/>
                    <a:pt x="336" y="288"/>
                  </a:cubicBezTo>
                  <a:cubicBezTo>
                    <a:pt x="424" y="216"/>
                    <a:pt x="524" y="108"/>
                    <a:pt x="624" y="0"/>
                  </a:cubicBezTo>
                </a:path>
              </a:pathLst>
            </a:custGeom>
            <a:noFill/>
            <a:ln w="9360" cap="sq">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225"/>
            </a:p>
          </p:txBody>
        </p:sp>
        <p:sp>
          <p:nvSpPr>
            <p:cNvPr id="15" name="Line 13">
              <a:extLst>
                <a:ext uri="{FF2B5EF4-FFF2-40B4-BE49-F238E27FC236}">
                  <a16:creationId xmlns:a16="http://schemas.microsoft.com/office/drawing/2014/main" id="{288E948C-CEF7-44B8-ABBE-05908C4F3A84}"/>
                </a:ext>
              </a:extLst>
            </p:cNvPr>
            <p:cNvSpPr>
              <a:spLocks noChangeShapeType="1"/>
            </p:cNvSpPr>
            <p:nvPr/>
          </p:nvSpPr>
          <p:spPr bwMode="auto">
            <a:xfrm>
              <a:off x="4742659" y="1713781"/>
              <a:ext cx="1080" cy="857610"/>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16" name="Line 14">
              <a:extLst>
                <a:ext uri="{FF2B5EF4-FFF2-40B4-BE49-F238E27FC236}">
                  <a16:creationId xmlns:a16="http://schemas.microsoft.com/office/drawing/2014/main" id="{AC620C2E-4C94-407C-A283-C5ED7E2E3DE2}"/>
                </a:ext>
              </a:extLst>
            </p:cNvPr>
            <p:cNvSpPr>
              <a:spLocks noChangeShapeType="1"/>
            </p:cNvSpPr>
            <p:nvPr/>
          </p:nvSpPr>
          <p:spPr bwMode="auto">
            <a:xfrm>
              <a:off x="4742659" y="2571391"/>
              <a:ext cx="2286600" cy="1080"/>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17" name="Line 15">
              <a:extLst>
                <a:ext uri="{FF2B5EF4-FFF2-40B4-BE49-F238E27FC236}">
                  <a16:creationId xmlns:a16="http://schemas.microsoft.com/office/drawing/2014/main" id="{81E15A58-FB00-4567-856A-2BE199496585}"/>
                </a:ext>
              </a:extLst>
            </p:cNvPr>
            <p:cNvSpPr>
              <a:spLocks noChangeShapeType="1"/>
            </p:cNvSpPr>
            <p:nvPr/>
          </p:nvSpPr>
          <p:spPr bwMode="auto">
            <a:xfrm>
              <a:off x="4799904" y="3142771"/>
              <a:ext cx="1081" cy="8003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18" name="Line 16">
              <a:extLst>
                <a:ext uri="{FF2B5EF4-FFF2-40B4-BE49-F238E27FC236}">
                  <a16:creationId xmlns:a16="http://schemas.microsoft.com/office/drawing/2014/main" id="{EA94593F-50C2-4CE7-9993-3A68ACDBE03B}"/>
                </a:ext>
              </a:extLst>
            </p:cNvPr>
            <p:cNvSpPr>
              <a:spLocks noChangeShapeType="1"/>
            </p:cNvSpPr>
            <p:nvPr/>
          </p:nvSpPr>
          <p:spPr bwMode="auto">
            <a:xfrm>
              <a:off x="4799905" y="3943135"/>
              <a:ext cx="1885878" cy="1080"/>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19" name="Freeform 17">
              <a:extLst>
                <a:ext uri="{FF2B5EF4-FFF2-40B4-BE49-F238E27FC236}">
                  <a16:creationId xmlns:a16="http://schemas.microsoft.com/office/drawing/2014/main" id="{69FB4F82-9B4D-49D0-9E19-62B9D259E1B1}"/>
                </a:ext>
              </a:extLst>
            </p:cNvPr>
            <p:cNvSpPr>
              <a:spLocks noChangeArrowheads="1"/>
            </p:cNvSpPr>
            <p:nvPr/>
          </p:nvSpPr>
          <p:spPr bwMode="auto">
            <a:xfrm>
              <a:off x="4799904" y="1714860"/>
              <a:ext cx="1486236" cy="895415"/>
            </a:xfrm>
            <a:custGeom>
              <a:avLst/>
              <a:gdLst>
                <a:gd name="G0" fmla="+- 192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35559 49408"/>
                <a:gd name="G14" fmla="+- 1 0 0"/>
                <a:gd name="G15" fmla="+- 1 0 0"/>
                <a:gd name="G16" fmla="+- 1 0 0"/>
                <a:gd name="G17" fmla="*/ 1 35987 45568"/>
                <a:gd name="G18" fmla="*/ 1 35987 55552"/>
                <a:gd name="G19" fmla="*/ G18 1 180"/>
                <a:gd name="G20" fmla="*/ G17 1 G19"/>
                <a:gd name="G21" fmla="+- 1 0 0"/>
                <a:gd name="G22" fmla="+- 1 0 0"/>
                <a:gd name="G23" fmla="*/ 1 9943 45568"/>
                <a:gd name="G24" fmla="*/ 1 35987 55552"/>
                <a:gd name="G25" fmla="*/ G24 1 180"/>
                <a:gd name="G26" fmla="*/ G23 1 G25"/>
                <a:gd name="G27" fmla="*/ 1 13537 64528"/>
                <a:gd name="G28" fmla="+- 1 0 0"/>
                <a:gd name="G29" fmla="+- 1 0 0"/>
                <a:gd name="G30" fmla="+- 1 0 0"/>
                <a:gd name="G31" fmla="+- 1 0 0"/>
                <a:gd name="G32" fmla="+- 1 0 0"/>
                <a:gd name="G33" fmla="+- 1 0 0"/>
                <a:gd name="G34" fmla="+- 1 0 0"/>
                <a:gd name="G35" fmla="+- 1 0 0"/>
                <a:gd name="G36" fmla="+- 1 0 0"/>
                <a:gd name="G37" fmla="*/ 1 24577 2"/>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at2 304 32767"/>
                <a:gd name="G64" fmla="cos 28024 G63"/>
                <a:gd name="G65" fmla="+- 1 0 0"/>
                <a:gd name="G66" fmla="*/ 1 0 0"/>
                <a:gd name="G67" fmla="+- 1 0 0"/>
                <a:gd name="T0" fmla="*/ 0 w 1680"/>
                <a:gd name="T1" fmla="*/ 2147483647 h 608"/>
                <a:gd name="T2" fmla="*/ 243448790 w 1680"/>
                <a:gd name="T3" fmla="*/ 937042760 h 608"/>
                <a:gd name="T4" fmla="*/ 486898880 w 1680"/>
                <a:gd name="T5" fmla="*/ 2147483647 h 608"/>
                <a:gd name="T6" fmla="*/ 730347752 w 1680"/>
                <a:gd name="T7" fmla="*/ 1611713537 h 608"/>
                <a:gd name="T8" fmla="*/ 811496888 w 1680"/>
                <a:gd name="T9" fmla="*/ 2147483647 h 608"/>
                <a:gd name="T10" fmla="*/ 1054946897 w 1680"/>
                <a:gd name="T11" fmla="*/ 937042760 h 608"/>
                <a:gd name="T12" fmla="*/ 1136096033 w 1680"/>
                <a:gd name="T13" fmla="*/ 1611713537 h 608"/>
                <a:gd name="T14" fmla="*/ 1217245169 w 1680"/>
                <a:gd name="T15" fmla="*/ 1161933921 h 608"/>
                <a:gd name="T16" fmla="*/ 1217245169 w 1680"/>
                <a:gd name="T17" fmla="*/ 2061495317 h 608"/>
                <a:gd name="T18" fmla="*/ 1379545067 w 1680"/>
                <a:gd name="T19" fmla="*/ 262372051 h 608"/>
                <a:gd name="T20" fmla="*/ 1541844639 w 1680"/>
                <a:gd name="T21" fmla="*/ 937042760 h 608"/>
                <a:gd name="T22" fmla="*/ 1704144212 w 1680"/>
                <a:gd name="T23" fmla="*/ 37481110 h 608"/>
                <a:gd name="T24" fmla="*/ 1785294648 w 1680"/>
                <a:gd name="T25" fmla="*/ 712154035 h 608"/>
                <a:gd name="T26" fmla="*/ 2109892493 w 1680"/>
                <a:gd name="T27" fmla="*/ 37481110 h 608"/>
                <a:gd name="T28" fmla="*/ 2147483647 w 1680"/>
                <a:gd name="T29" fmla="*/ 937042760 h 608"/>
                <a:gd name="T30" fmla="*/ 2147483647 w 1680"/>
                <a:gd name="T31" fmla="*/ 712154035 h 608"/>
                <a:gd name="T32" fmla="*/ 2147483647 w 1680"/>
                <a:gd name="T33" fmla="*/ 1386824811 h 608"/>
                <a:gd name="T34" fmla="*/ 2147483647 w 1680"/>
                <a:gd name="T35" fmla="*/ 1161933921 h 608"/>
                <a:gd name="T36" fmla="*/ 2147483647 w 1680"/>
                <a:gd name="T37" fmla="*/ 2147483647 h 608"/>
                <a:gd name="T38" fmla="*/ 2147483647 w 1680"/>
                <a:gd name="T39" fmla="*/ 1836604427 h 608"/>
                <a:gd name="T40" fmla="*/ 2147483647 w 1680"/>
                <a:gd name="T41" fmla="*/ 2147483647 h 608"/>
                <a:gd name="T42" fmla="*/ 0 w 1680"/>
                <a:gd name="T43" fmla="*/ 0 h 608"/>
                <a:gd name="T44" fmla="*/ 1680 w 1680"/>
                <a:gd name="T45"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T42" t="T43" r="T44" b="T45"/>
              <a:pathLst>
                <a:path w="1680" h="608">
                  <a:moveTo>
                    <a:pt x="0" y="488"/>
                  </a:moveTo>
                  <a:cubicBezTo>
                    <a:pt x="48" y="344"/>
                    <a:pt x="96" y="200"/>
                    <a:pt x="144" y="200"/>
                  </a:cubicBezTo>
                  <a:cubicBezTo>
                    <a:pt x="192" y="200"/>
                    <a:pt x="240" y="464"/>
                    <a:pt x="288" y="488"/>
                  </a:cubicBezTo>
                  <a:cubicBezTo>
                    <a:pt x="336" y="512"/>
                    <a:pt x="400" y="336"/>
                    <a:pt x="432" y="344"/>
                  </a:cubicBezTo>
                  <a:cubicBezTo>
                    <a:pt x="464" y="352"/>
                    <a:pt x="448" y="560"/>
                    <a:pt x="480" y="536"/>
                  </a:cubicBezTo>
                  <a:cubicBezTo>
                    <a:pt x="512" y="512"/>
                    <a:pt x="592" y="232"/>
                    <a:pt x="624" y="200"/>
                  </a:cubicBezTo>
                  <a:cubicBezTo>
                    <a:pt x="656" y="168"/>
                    <a:pt x="656" y="336"/>
                    <a:pt x="672" y="344"/>
                  </a:cubicBezTo>
                  <a:cubicBezTo>
                    <a:pt x="688" y="352"/>
                    <a:pt x="712" y="232"/>
                    <a:pt x="720" y="248"/>
                  </a:cubicBezTo>
                  <a:cubicBezTo>
                    <a:pt x="728" y="264"/>
                    <a:pt x="704" y="472"/>
                    <a:pt x="720" y="440"/>
                  </a:cubicBezTo>
                  <a:cubicBezTo>
                    <a:pt x="736" y="408"/>
                    <a:pt x="784" y="96"/>
                    <a:pt x="816" y="56"/>
                  </a:cubicBezTo>
                  <a:cubicBezTo>
                    <a:pt x="848" y="16"/>
                    <a:pt x="880" y="208"/>
                    <a:pt x="912" y="200"/>
                  </a:cubicBezTo>
                  <a:cubicBezTo>
                    <a:pt x="944" y="192"/>
                    <a:pt x="984" y="16"/>
                    <a:pt x="1008" y="8"/>
                  </a:cubicBezTo>
                  <a:cubicBezTo>
                    <a:pt x="1032" y="0"/>
                    <a:pt x="1016" y="152"/>
                    <a:pt x="1056" y="152"/>
                  </a:cubicBezTo>
                  <a:cubicBezTo>
                    <a:pt x="1096" y="152"/>
                    <a:pt x="1208" y="0"/>
                    <a:pt x="1248" y="8"/>
                  </a:cubicBezTo>
                  <a:cubicBezTo>
                    <a:pt x="1288" y="16"/>
                    <a:pt x="1264" y="176"/>
                    <a:pt x="1296" y="200"/>
                  </a:cubicBezTo>
                  <a:cubicBezTo>
                    <a:pt x="1328" y="224"/>
                    <a:pt x="1416" y="136"/>
                    <a:pt x="1440" y="152"/>
                  </a:cubicBezTo>
                  <a:cubicBezTo>
                    <a:pt x="1464" y="168"/>
                    <a:pt x="1424" y="280"/>
                    <a:pt x="1440" y="296"/>
                  </a:cubicBezTo>
                  <a:cubicBezTo>
                    <a:pt x="1456" y="312"/>
                    <a:pt x="1512" y="200"/>
                    <a:pt x="1536" y="248"/>
                  </a:cubicBezTo>
                  <a:cubicBezTo>
                    <a:pt x="1560" y="296"/>
                    <a:pt x="1568" y="560"/>
                    <a:pt x="1584" y="584"/>
                  </a:cubicBezTo>
                  <a:cubicBezTo>
                    <a:pt x="1600" y="608"/>
                    <a:pt x="1616" y="392"/>
                    <a:pt x="1632" y="392"/>
                  </a:cubicBezTo>
                  <a:cubicBezTo>
                    <a:pt x="1648" y="392"/>
                    <a:pt x="1664" y="488"/>
                    <a:pt x="1680" y="584"/>
                  </a:cubicBezTo>
                </a:path>
              </a:pathLst>
            </a:custGeom>
            <a:noFill/>
            <a:ln w="28440" cap="sq">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sz="1225"/>
            </a:p>
          </p:txBody>
        </p:sp>
        <p:sp>
          <p:nvSpPr>
            <p:cNvPr id="20" name="Line 18">
              <a:extLst>
                <a:ext uri="{FF2B5EF4-FFF2-40B4-BE49-F238E27FC236}">
                  <a16:creationId xmlns:a16="http://schemas.microsoft.com/office/drawing/2014/main" id="{7641C9FB-F843-48FD-80E3-457598EF7320}"/>
                </a:ext>
              </a:extLst>
            </p:cNvPr>
            <p:cNvSpPr>
              <a:spLocks noChangeShapeType="1"/>
            </p:cNvSpPr>
            <p:nvPr/>
          </p:nvSpPr>
          <p:spPr bwMode="auto">
            <a:xfrm>
              <a:off x="5485777" y="2317564"/>
              <a:ext cx="1080" cy="1771386"/>
            </a:xfrm>
            <a:prstGeom prst="line">
              <a:avLst/>
            </a:prstGeom>
            <a:noFill/>
            <a:ln w="28440" cap="sq">
              <a:solidFill>
                <a:srgbClr val="00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21" name="Line 19">
              <a:extLst>
                <a:ext uri="{FF2B5EF4-FFF2-40B4-BE49-F238E27FC236}">
                  <a16:creationId xmlns:a16="http://schemas.microsoft.com/office/drawing/2014/main" id="{0632F28B-FA78-4D3C-B2D3-4D49E1261998}"/>
                </a:ext>
              </a:extLst>
            </p:cNvPr>
            <p:cNvSpPr>
              <a:spLocks noChangeShapeType="1"/>
            </p:cNvSpPr>
            <p:nvPr/>
          </p:nvSpPr>
          <p:spPr bwMode="auto">
            <a:xfrm>
              <a:off x="6057156" y="2057257"/>
              <a:ext cx="1081" cy="2114862"/>
            </a:xfrm>
            <a:prstGeom prst="line">
              <a:avLst/>
            </a:prstGeom>
            <a:noFill/>
            <a:ln w="28440" cap="sq">
              <a:solidFill>
                <a:srgbClr val="00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22" name="Text Box 20">
              <a:extLst>
                <a:ext uri="{FF2B5EF4-FFF2-40B4-BE49-F238E27FC236}">
                  <a16:creationId xmlns:a16="http://schemas.microsoft.com/office/drawing/2014/main" id="{4D6DEFCE-5912-4EBF-80BC-D6A5B3C0C8D3}"/>
                </a:ext>
              </a:extLst>
            </p:cNvPr>
            <p:cNvSpPr txBox="1">
              <a:spLocks noChangeArrowheads="1"/>
            </p:cNvSpPr>
            <p:nvPr/>
          </p:nvSpPr>
          <p:spPr bwMode="auto">
            <a:xfrm>
              <a:off x="5200627" y="4000381"/>
              <a:ext cx="1428990" cy="34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r>
                <a:rPr lang="en-IN" altLang="en-US" sz="1837" b="1">
                  <a:solidFill>
                    <a:srgbClr val="FF0000"/>
                  </a:solidFill>
                  <a:ea typeface="MS PGothic" panose="020B0600070205080204" pitchFamily="34" charset="-128"/>
                </a:rPr>
                <a:t>High  Freq.</a:t>
              </a:r>
            </a:p>
          </p:txBody>
        </p:sp>
        <p:sp>
          <p:nvSpPr>
            <p:cNvPr id="23" name="Line 21">
              <a:extLst>
                <a:ext uri="{FF2B5EF4-FFF2-40B4-BE49-F238E27FC236}">
                  <a16:creationId xmlns:a16="http://schemas.microsoft.com/office/drawing/2014/main" id="{2FD2D0A0-9A87-4B0E-9482-D4F83A9036D3}"/>
                </a:ext>
              </a:extLst>
            </p:cNvPr>
            <p:cNvSpPr>
              <a:spLocks noChangeShapeType="1"/>
            </p:cNvSpPr>
            <p:nvPr/>
          </p:nvSpPr>
          <p:spPr bwMode="auto">
            <a:xfrm>
              <a:off x="5028889" y="3715230"/>
              <a:ext cx="400723" cy="1081"/>
            </a:xfrm>
            <a:prstGeom prst="line">
              <a:avLst/>
            </a:prstGeom>
            <a:noFill/>
            <a:ln w="2844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24" name="Line 22">
              <a:extLst>
                <a:ext uri="{FF2B5EF4-FFF2-40B4-BE49-F238E27FC236}">
                  <a16:creationId xmlns:a16="http://schemas.microsoft.com/office/drawing/2014/main" id="{9E62DC4F-D659-4A46-B08D-F917263D54AF}"/>
                </a:ext>
              </a:extLst>
            </p:cNvPr>
            <p:cNvSpPr>
              <a:spLocks noChangeShapeType="1"/>
            </p:cNvSpPr>
            <p:nvPr/>
          </p:nvSpPr>
          <p:spPr bwMode="auto">
            <a:xfrm flipH="1">
              <a:off x="6054997" y="3715230"/>
              <a:ext cx="405043" cy="1081"/>
            </a:xfrm>
            <a:prstGeom prst="line">
              <a:avLst/>
            </a:prstGeom>
            <a:noFill/>
            <a:ln w="2844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25" name="Text Box 23">
              <a:extLst>
                <a:ext uri="{FF2B5EF4-FFF2-40B4-BE49-F238E27FC236}">
                  <a16:creationId xmlns:a16="http://schemas.microsoft.com/office/drawing/2014/main" id="{02DD1C0F-8AE5-45A2-8E27-3262610C3971}"/>
                </a:ext>
              </a:extLst>
            </p:cNvPr>
            <p:cNvSpPr txBox="1">
              <a:spLocks noChangeArrowheads="1"/>
            </p:cNvSpPr>
            <p:nvPr/>
          </p:nvSpPr>
          <p:spPr bwMode="auto">
            <a:xfrm>
              <a:off x="3657145" y="1943845"/>
              <a:ext cx="914857" cy="34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r>
                <a:rPr lang="en-IN" altLang="en-US" sz="1837" b="1">
                  <a:solidFill>
                    <a:srgbClr val="3333CC"/>
                  </a:solidFill>
                  <a:ea typeface="MS PGothic" panose="020B0600070205080204" pitchFamily="34" charset="-128"/>
                </a:rPr>
                <a:t>SSVEP</a:t>
              </a:r>
            </a:p>
          </p:txBody>
        </p:sp>
        <p:sp>
          <p:nvSpPr>
            <p:cNvPr id="26" name="Text Box 24">
              <a:extLst>
                <a:ext uri="{FF2B5EF4-FFF2-40B4-BE49-F238E27FC236}">
                  <a16:creationId xmlns:a16="http://schemas.microsoft.com/office/drawing/2014/main" id="{05F12890-1C4E-4EFD-ABB6-7CE73BC3A805}"/>
                </a:ext>
              </a:extLst>
            </p:cNvPr>
            <p:cNvSpPr txBox="1">
              <a:spLocks noChangeArrowheads="1"/>
            </p:cNvSpPr>
            <p:nvPr/>
          </p:nvSpPr>
          <p:spPr bwMode="auto">
            <a:xfrm>
              <a:off x="3656065" y="3543493"/>
              <a:ext cx="1201086" cy="34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r>
                <a:rPr lang="en-IN" altLang="en-US" sz="1837" b="1">
                  <a:solidFill>
                    <a:srgbClr val="3333CC"/>
                  </a:solidFill>
                  <a:ea typeface="MS PGothic" panose="020B0600070205080204" pitchFamily="34" charset="-128"/>
                </a:rPr>
                <a:t>Stimulus</a:t>
              </a:r>
            </a:p>
          </p:txBody>
        </p:sp>
        <p:pic>
          <p:nvPicPr>
            <p:cNvPr id="27" name="Picture 25">
              <a:extLst>
                <a:ext uri="{FF2B5EF4-FFF2-40B4-BE49-F238E27FC236}">
                  <a16:creationId xmlns:a16="http://schemas.microsoft.com/office/drawing/2014/main" id="{AEDFAEBC-AEDF-4EB7-8550-5F9A9A3BC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91" y="4090030"/>
              <a:ext cx="1943124" cy="16882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 name="Line 26">
              <a:extLst>
                <a:ext uri="{FF2B5EF4-FFF2-40B4-BE49-F238E27FC236}">
                  <a16:creationId xmlns:a16="http://schemas.microsoft.com/office/drawing/2014/main" id="{E728EC92-8FB6-4459-8D65-A4D76C3BD69E}"/>
                </a:ext>
              </a:extLst>
            </p:cNvPr>
            <p:cNvSpPr>
              <a:spLocks noChangeShapeType="1"/>
            </p:cNvSpPr>
            <p:nvPr/>
          </p:nvSpPr>
          <p:spPr bwMode="auto">
            <a:xfrm>
              <a:off x="3143011" y="5143140"/>
              <a:ext cx="628626" cy="1081"/>
            </a:xfrm>
            <a:prstGeom prst="line">
              <a:avLst/>
            </a:prstGeom>
            <a:noFill/>
            <a:ln w="38160" cap="sq">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29" name="Line 27">
              <a:extLst>
                <a:ext uri="{FF2B5EF4-FFF2-40B4-BE49-F238E27FC236}">
                  <a16:creationId xmlns:a16="http://schemas.microsoft.com/office/drawing/2014/main" id="{CA3FD077-3322-4644-BDBE-5B22A01E6ABA}"/>
                </a:ext>
              </a:extLst>
            </p:cNvPr>
            <p:cNvSpPr>
              <a:spLocks noChangeShapeType="1"/>
            </p:cNvSpPr>
            <p:nvPr/>
          </p:nvSpPr>
          <p:spPr bwMode="auto">
            <a:xfrm flipV="1">
              <a:off x="3771636" y="4684093"/>
              <a:ext cx="1081" cy="461208"/>
            </a:xfrm>
            <a:prstGeom prst="line">
              <a:avLst/>
            </a:prstGeom>
            <a:noFill/>
            <a:ln w="38160" cap="sq">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sz="1225"/>
            </a:p>
          </p:txBody>
        </p:sp>
        <p:sp>
          <p:nvSpPr>
            <p:cNvPr id="31" name="Text Box 28">
              <a:extLst>
                <a:ext uri="{FF2B5EF4-FFF2-40B4-BE49-F238E27FC236}">
                  <a16:creationId xmlns:a16="http://schemas.microsoft.com/office/drawing/2014/main" id="{047FC966-5011-4D4C-8F21-E67AE0DF8991}"/>
                </a:ext>
              </a:extLst>
            </p:cNvPr>
            <p:cNvSpPr txBox="1">
              <a:spLocks noChangeArrowheads="1"/>
            </p:cNvSpPr>
            <p:nvPr/>
          </p:nvSpPr>
          <p:spPr bwMode="auto">
            <a:xfrm>
              <a:off x="3542652" y="4343857"/>
              <a:ext cx="1028268" cy="34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r>
                <a:rPr lang="en-IN" altLang="en-US" sz="1837" b="1">
                  <a:solidFill>
                    <a:srgbClr val="3333CC"/>
                  </a:solidFill>
                  <a:ea typeface="MS PGothic" panose="020B0600070205080204" pitchFamily="34" charset="-128"/>
                </a:rPr>
                <a:t>SSVEP</a:t>
              </a:r>
            </a:p>
          </p:txBody>
        </p:sp>
        <p:sp>
          <p:nvSpPr>
            <p:cNvPr id="33" name="Text Box 29">
              <a:extLst>
                <a:ext uri="{FF2B5EF4-FFF2-40B4-BE49-F238E27FC236}">
                  <a16:creationId xmlns:a16="http://schemas.microsoft.com/office/drawing/2014/main" id="{84008BED-2753-41AF-8099-AF7D4C46572F}"/>
                </a:ext>
              </a:extLst>
            </p:cNvPr>
            <p:cNvSpPr txBox="1">
              <a:spLocks noChangeArrowheads="1"/>
            </p:cNvSpPr>
            <p:nvPr/>
          </p:nvSpPr>
          <p:spPr bwMode="auto">
            <a:xfrm>
              <a:off x="2057497" y="3029359"/>
              <a:ext cx="2172108" cy="6297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r>
                <a:rPr lang="en-IN" altLang="en-US" sz="1837" b="1">
                  <a:solidFill>
                    <a:srgbClr val="3333CC"/>
                  </a:solidFill>
                  <a:ea typeface="MS PGothic" panose="020B0600070205080204" pitchFamily="34" charset="-128"/>
                </a:rPr>
                <a:t>Input video stimulus</a:t>
              </a:r>
            </a:p>
          </p:txBody>
        </p:sp>
        <p:sp>
          <p:nvSpPr>
            <p:cNvPr id="34" name="Text Box 30">
              <a:extLst>
                <a:ext uri="{FF2B5EF4-FFF2-40B4-BE49-F238E27FC236}">
                  <a16:creationId xmlns:a16="http://schemas.microsoft.com/office/drawing/2014/main" id="{F83C5988-2A4D-4EC7-B759-8806A0A2FDCC}"/>
                </a:ext>
              </a:extLst>
            </p:cNvPr>
            <p:cNvSpPr txBox="1">
              <a:spLocks noChangeArrowheads="1"/>
            </p:cNvSpPr>
            <p:nvPr/>
          </p:nvSpPr>
          <p:spPr bwMode="auto">
            <a:xfrm>
              <a:off x="3314749" y="5085895"/>
              <a:ext cx="1186230" cy="6297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r>
                <a:rPr lang="en-IN" altLang="en-US" sz="1837" b="1">
                  <a:solidFill>
                    <a:srgbClr val="3333CC"/>
                  </a:solidFill>
                  <a:ea typeface="MS PGothic" panose="020B0600070205080204" pitchFamily="34" charset="-128"/>
                </a:rPr>
                <a:t>EEG electrode</a:t>
              </a:r>
            </a:p>
          </p:txBody>
        </p:sp>
      </p:grpSp>
    </p:spTree>
    <p:extLst>
      <p:ext uri="{BB962C8B-B14F-4D97-AF65-F5344CB8AC3E}">
        <p14:creationId xmlns:p14="http://schemas.microsoft.com/office/powerpoint/2010/main" val="748043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Error Related Potential</a:t>
            </a:r>
          </a:p>
        </p:txBody>
      </p:sp>
      <p:sp>
        <p:nvSpPr>
          <p:cNvPr id="37" name="Rectangle 36">
            <a:extLst>
              <a:ext uri="{FF2B5EF4-FFF2-40B4-BE49-F238E27FC236}">
                <a16:creationId xmlns:a16="http://schemas.microsoft.com/office/drawing/2014/main" id="{37595882-8AE1-41FD-8094-931A2388FCD0}"/>
              </a:ext>
            </a:extLst>
          </p:cNvPr>
          <p:cNvSpPr/>
          <p:nvPr/>
        </p:nvSpPr>
        <p:spPr>
          <a:xfrm>
            <a:off x="696897" y="2038723"/>
            <a:ext cx="7630357" cy="2308324"/>
          </a:xfrm>
          <a:prstGeom prst="rect">
            <a:avLst/>
          </a:prstGeom>
        </p:spPr>
        <p:txBody>
          <a:bodyPr wrap="square">
            <a:spAutoFit/>
          </a:bodyPr>
          <a:lstStyle/>
          <a:p>
            <a:pPr marL="285750" indent="-285750">
              <a:buClr>
                <a:srgbClr val="0000FF"/>
              </a:buClr>
              <a:buFont typeface="Arial" panose="020B0604020202020204" pitchFamily="34" charset="0"/>
              <a:buChar char="•"/>
            </a:pPr>
            <a:r>
              <a:rPr lang="en-GB" altLang="en-US" sz="2400">
                <a:latin typeface="Times New Roman" panose="02020603050405020304" pitchFamily="18" charset="0"/>
                <a:ea typeface="Calibri" panose="020F0502020204030204" pitchFamily="34" charset="0"/>
                <a:cs typeface="Times New Roman" panose="02020603050405020304" pitchFamily="18" charset="0"/>
              </a:rPr>
              <a:t>User’s awareness to erroneous response.</a:t>
            </a:r>
          </a:p>
          <a:p>
            <a:pPr marL="285750" indent="-285750">
              <a:buClr>
                <a:srgbClr val="0000FF"/>
              </a:buClr>
              <a:buFont typeface="Arial" panose="020B0604020202020204" pitchFamily="34" charset="0"/>
              <a:buChar char="•"/>
            </a:pPr>
            <a:endParaRPr lang="en-GB" altLang="en-US" sz="240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Clr>
                <a:srgbClr val="0000FF"/>
              </a:buClr>
              <a:buFont typeface="Arial" panose="020B0604020202020204" pitchFamily="34" charset="0"/>
              <a:buChar char="•"/>
            </a:pPr>
            <a:r>
              <a:rPr lang="en-GB" altLang="en-US" sz="2400">
                <a:latin typeface="Times New Roman" panose="02020603050405020304" pitchFamily="18" charset="0"/>
                <a:ea typeface="Calibri" panose="020F0502020204030204" pitchFamily="34" charset="0"/>
                <a:cs typeface="Times New Roman" panose="02020603050405020304" pitchFamily="18" charset="0"/>
              </a:rPr>
              <a:t>Typical occurrences that elicits </a:t>
            </a:r>
            <a:r>
              <a:rPr lang="en-GB" altLang="en-US" sz="2400" err="1">
                <a:latin typeface="Times New Roman" panose="02020603050405020304" pitchFamily="18" charset="0"/>
                <a:ea typeface="Calibri" panose="020F0502020204030204" pitchFamily="34" charset="0"/>
                <a:cs typeface="Times New Roman" panose="02020603050405020304" pitchFamily="18" charset="0"/>
              </a:rPr>
              <a:t>ErrP</a:t>
            </a:r>
            <a:r>
              <a:rPr lang="en-GB" altLang="en-US" sz="2400">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buClr>
                <a:srgbClr val="0000FF"/>
              </a:buClr>
              <a:buFont typeface="Arial" panose="020B0604020202020204" pitchFamily="34" charset="0"/>
              <a:buChar char="•"/>
            </a:pPr>
            <a:r>
              <a:rPr lang="en-GB" altLang="en-US" sz="2400">
                <a:latin typeface="Times New Roman" panose="02020603050405020304" pitchFamily="18" charset="0"/>
                <a:ea typeface="Calibri" panose="020F0502020204030204" pitchFamily="34" charset="0"/>
                <a:cs typeface="Times New Roman" panose="02020603050405020304" pitchFamily="18" charset="0"/>
              </a:rPr>
              <a:t>Choice reaction tasks</a:t>
            </a:r>
          </a:p>
          <a:p>
            <a:pPr marL="742950" lvl="1" indent="-285750">
              <a:buClr>
                <a:srgbClr val="0000FF"/>
              </a:buClr>
              <a:buFont typeface="Arial" panose="020B0604020202020204" pitchFamily="34" charset="0"/>
              <a:buChar char="•"/>
            </a:pPr>
            <a:r>
              <a:rPr lang="en-GB" altLang="en-US" sz="2400">
                <a:latin typeface="Times New Roman" panose="02020603050405020304" pitchFamily="18" charset="0"/>
                <a:ea typeface="Calibri" panose="020F0502020204030204" pitchFamily="34" charset="0"/>
                <a:cs typeface="Times New Roman" panose="02020603050405020304" pitchFamily="18" charset="0"/>
              </a:rPr>
              <a:t>Feedback tasks</a:t>
            </a:r>
          </a:p>
          <a:p>
            <a:pPr marL="742950" lvl="1" indent="-285750">
              <a:buClr>
                <a:srgbClr val="0000FF"/>
              </a:buClr>
              <a:buFont typeface="Arial" panose="020B0604020202020204" pitchFamily="34" charset="0"/>
              <a:buChar char="•"/>
            </a:pPr>
            <a:r>
              <a:rPr lang="en-GB" altLang="en-US" sz="2400">
                <a:latin typeface="Times New Roman" panose="02020603050405020304" pitchFamily="18" charset="0"/>
                <a:ea typeface="Calibri" panose="020F0502020204030204" pitchFamily="34" charset="0"/>
                <a:cs typeface="Times New Roman" panose="02020603050405020304" pitchFamily="18" charset="0"/>
              </a:rPr>
              <a:t>Observation tasks </a:t>
            </a:r>
          </a:p>
        </p:txBody>
      </p:sp>
      <p:sp>
        <p:nvSpPr>
          <p:cNvPr id="38" name="Text Box 20">
            <a:extLst>
              <a:ext uri="{FF2B5EF4-FFF2-40B4-BE49-F238E27FC236}">
                <a16:creationId xmlns:a16="http://schemas.microsoft.com/office/drawing/2014/main" id="{52513860-11B2-4F6A-818F-41816575C19F}"/>
              </a:ext>
            </a:extLst>
          </p:cNvPr>
          <p:cNvSpPr txBox="1">
            <a:spLocks noChangeArrowheads="1"/>
          </p:cNvSpPr>
          <p:nvPr/>
        </p:nvSpPr>
        <p:spPr bwMode="auto">
          <a:xfrm>
            <a:off x="4743739" y="1772107"/>
            <a:ext cx="3200376" cy="433638"/>
          </a:xfrm>
          <a:prstGeom prst="rect">
            <a:avLst/>
          </a:prstGeom>
          <a:noFill/>
          <a:ln w="9360" cap="sq">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1842" rIns="61235" bIns="31842">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pPr>
              <a:spcBef>
                <a:spcPts val="1021"/>
              </a:spcBef>
            </a:pPr>
            <a:endParaRPr lang="en-IN" altLang="en-US" sz="2400" b="1">
              <a:solidFill>
                <a:srgbClr val="3333CC"/>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39" name="Text Box 3">
            <a:extLst>
              <a:ext uri="{FF2B5EF4-FFF2-40B4-BE49-F238E27FC236}">
                <a16:creationId xmlns:a16="http://schemas.microsoft.com/office/drawing/2014/main" id="{2F559752-84F7-466D-82CA-DF635828E365}"/>
              </a:ext>
            </a:extLst>
          </p:cNvPr>
          <p:cNvSpPr txBox="1">
            <a:spLocks noChangeArrowheads="1"/>
          </p:cNvSpPr>
          <p:nvPr/>
        </p:nvSpPr>
        <p:spPr bwMode="auto">
          <a:xfrm>
            <a:off x="2287174" y="2331795"/>
            <a:ext cx="2791800" cy="42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0614" rIns="61229" bIns="30614"/>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roid Sans Fallback" charset="0"/>
                <a:cs typeface="Droid Sans Fallback" charset="0"/>
              </a:defRPr>
            </a:lvl9pPr>
          </a:lstStyle>
          <a:p>
            <a:pPr marL="257175" indent="-257175">
              <a:buFont typeface="Arial" panose="020B0604020202020204" pitchFamily="34" charset="0"/>
              <a:buChar char="•"/>
            </a:pPr>
            <a:endParaRPr lang="en-IN" altLang="en-US" sz="2400" b="1">
              <a:latin typeface="Times New Roman" panose="02020603050405020304" pitchFamily="18" charset="0"/>
              <a:cs typeface="Times New Roman" panose="02020603050405020304" pitchFamily="18" charset="0"/>
            </a:endParaRPr>
          </a:p>
        </p:txBody>
      </p:sp>
      <p:pic>
        <p:nvPicPr>
          <p:cNvPr id="40" name="Picture 4">
            <a:extLst>
              <a:ext uri="{FF2B5EF4-FFF2-40B4-BE49-F238E27FC236}">
                <a16:creationId xmlns:a16="http://schemas.microsoft.com/office/drawing/2014/main" id="{1806DD67-8D02-4703-8CAD-B45CE9D4E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5774" y="761227"/>
            <a:ext cx="3344310" cy="30142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Picture 5">
            <a:extLst>
              <a:ext uri="{FF2B5EF4-FFF2-40B4-BE49-F238E27FC236}">
                <a16:creationId xmlns:a16="http://schemas.microsoft.com/office/drawing/2014/main" id="{850FACC4-3EEC-4DDF-B41D-7CCD8337D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5773" y="4042069"/>
            <a:ext cx="3707619" cy="24251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2" name="TextBox 41">
            <a:extLst>
              <a:ext uri="{FF2B5EF4-FFF2-40B4-BE49-F238E27FC236}">
                <a16:creationId xmlns:a16="http://schemas.microsoft.com/office/drawing/2014/main" id="{58DDBE5D-DBE9-47F8-A933-209FF39970B3}"/>
              </a:ext>
            </a:extLst>
          </p:cNvPr>
          <p:cNvSpPr txBox="1"/>
          <p:nvPr/>
        </p:nvSpPr>
        <p:spPr>
          <a:xfrm>
            <a:off x="7600328" y="6467263"/>
            <a:ext cx="3463064" cy="276999"/>
          </a:xfrm>
          <a:prstGeom prst="rect">
            <a:avLst/>
          </a:prstGeom>
          <a:noFill/>
        </p:spPr>
        <p:txBody>
          <a:bodyPr wrap="none" rtlCol="0">
            <a:spAutoFit/>
          </a:bodyPr>
          <a:lstStyle/>
          <a:p>
            <a:r>
              <a:rPr lang="en-GB" sz="1200">
                <a:latin typeface="Times New Roman" panose="02020603050405020304" pitchFamily="18" charset="0"/>
                <a:cs typeface="Times New Roman" panose="02020603050405020304" pitchFamily="18" charset="0"/>
              </a:rPr>
              <a:t>* </a:t>
            </a:r>
            <a:r>
              <a:rPr lang="en-GB" sz="1200" err="1">
                <a:latin typeface="Times New Roman" panose="02020603050405020304" pitchFamily="18" charset="0"/>
                <a:cs typeface="Times New Roman" panose="02020603050405020304" pitchFamily="18" charset="0"/>
              </a:rPr>
              <a:t>Spuler</a:t>
            </a:r>
            <a:r>
              <a:rPr lang="en-GB" sz="1200">
                <a:latin typeface="Times New Roman" panose="02020603050405020304" pitchFamily="18" charset="0"/>
                <a:cs typeface="Times New Roman" panose="02020603050405020304" pitchFamily="18" charset="0"/>
              </a:rPr>
              <a:t>, et al., Frontiers Human Neuroscience, 2015</a:t>
            </a:r>
          </a:p>
        </p:txBody>
      </p:sp>
      <p:pic>
        <p:nvPicPr>
          <p:cNvPr id="2" name="Picture 1">
            <a:extLst>
              <a:ext uri="{FF2B5EF4-FFF2-40B4-BE49-F238E27FC236}">
                <a16:creationId xmlns:a16="http://schemas.microsoft.com/office/drawing/2014/main" id="{BC8B3650-9C50-4B48-97BF-D90765CD785E}"/>
              </a:ext>
            </a:extLst>
          </p:cNvPr>
          <p:cNvPicPr>
            <a:picLocks noChangeAspect="1"/>
          </p:cNvPicPr>
          <p:nvPr/>
        </p:nvPicPr>
        <p:blipFill>
          <a:blip r:embed="rId5"/>
          <a:stretch>
            <a:fillRect/>
          </a:stretch>
        </p:blipFill>
        <p:spPr>
          <a:xfrm>
            <a:off x="1731214" y="4358685"/>
            <a:ext cx="3903719" cy="2108578"/>
          </a:xfrm>
          <a:prstGeom prst="rect">
            <a:avLst/>
          </a:prstGeom>
        </p:spPr>
      </p:pic>
      <p:sp>
        <p:nvSpPr>
          <p:cNvPr id="4" name="TextBox 3">
            <a:extLst>
              <a:ext uri="{FF2B5EF4-FFF2-40B4-BE49-F238E27FC236}">
                <a16:creationId xmlns:a16="http://schemas.microsoft.com/office/drawing/2014/main" id="{4D3D9CE8-3F2B-425A-AC17-3124CD8F6568}"/>
              </a:ext>
            </a:extLst>
          </p:cNvPr>
          <p:cNvSpPr txBox="1"/>
          <p:nvPr/>
        </p:nvSpPr>
        <p:spPr>
          <a:xfrm>
            <a:off x="2238830" y="6467263"/>
            <a:ext cx="2257349"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Lopes-Dias et al., Sci. Rep., 2019</a:t>
            </a:r>
            <a:endParaRPr lang="en-GB"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552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Basic Pipeline</a:t>
            </a:r>
          </a:p>
        </p:txBody>
      </p:sp>
      <p:pic>
        <p:nvPicPr>
          <p:cNvPr id="9" name="Picture 8">
            <a:extLst>
              <a:ext uri="{FF2B5EF4-FFF2-40B4-BE49-F238E27FC236}">
                <a16:creationId xmlns:a16="http://schemas.microsoft.com/office/drawing/2014/main" id="{88DDB931-CBB6-4268-8A38-6E974AE52068}"/>
              </a:ext>
            </a:extLst>
          </p:cNvPr>
          <p:cNvPicPr>
            <a:picLocks noChangeAspect="1"/>
          </p:cNvPicPr>
          <p:nvPr/>
        </p:nvPicPr>
        <p:blipFill>
          <a:blip r:embed="rId3"/>
          <a:stretch>
            <a:fillRect/>
          </a:stretch>
        </p:blipFill>
        <p:spPr>
          <a:xfrm>
            <a:off x="1408325" y="1611795"/>
            <a:ext cx="9241746" cy="4789586"/>
          </a:xfrm>
          <a:prstGeom prst="rect">
            <a:avLst/>
          </a:prstGeom>
        </p:spPr>
      </p:pic>
    </p:spTree>
    <p:extLst>
      <p:ext uri="{BB962C8B-B14F-4D97-AF65-F5344CB8AC3E}">
        <p14:creationId xmlns:p14="http://schemas.microsoft.com/office/powerpoint/2010/main" val="2094520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Event Related Potential</a:t>
            </a:r>
          </a:p>
        </p:txBody>
      </p:sp>
      <p:grpSp>
        <p:nvGrpSpPr>
          <p:cNvPr id="2" name="Group 1">
            <a:extLst>
              <a:ext uri="{FF2B5EF4-FFF2-40B4-BE49-F238E27FC236}">
                <a16:creationId xmlns:a16="http://schemas.microsoft.com/office/drawing/2014/main" id="{9E1A1460-89CF-44C0-943C-24151A15BE64}"/>
              </a:ext>
            </a:extLst>
          </p:cNvPr>
          <p:cNvGrpSpPr/>
          <p:nvPr/>
        </p:nvGrpSpPr>
        <p:grpSpPr>
          <a:xfrm>
            <a:off x="1000414" y="1352071"/>
            <a:ext cx="10079389" cy="5272466"/>
            <a:chOff x="290296" y="994179"/>
            <a:chExt cx="9534640" cy="4786131"/>
          </a:xfrm>
        </p:grpSpPr>
        <p:sp>
          <p:nvSpPr>
            <p:cNvPr id="5" name="object 3">
              <a:extLst>
                <a:ext uri="{FF2B5EF4-FFF2-40B4-BE49-F238E27FC236}">
                  <a16:creationId xmlns:a16="http://schemas.microsoft.com/office/drawing/2014/main" id="{91E799E6-D5F4-4481-A49F-C13F2385E956}"/>
                </a:ext>
              </a:extLst>
            </p:cNvPr>
            <p:cNvSpPr/>
            <p:nvPr/>
          </p:nvSpPr>
          <p:spPr>
            <a:xfrm>
              <a:off x="290296" y="1928748"/>
              <a:ext cx="132715" cy="3170555"/>
            </a:xfrm>
            <a:custGeom>
              <a:avLst/>
              <a:gdLst/>
              <a:ahLst/>
              <a:cxnLst/>
              <a:rect l="l" t="t" r="r" b="b"/>
              <a:pathLst>
                <a:path w="132715" h="3170554">
                  <a:moveTo>
                    <a:pt x="66608" y="56658"/>
                  </a:moveTo>
                  <a:lnTo>
                    <a:pt x="52199" y="81078"/>
                  </a:lnTo>
                  <a:lnTo>
                    <a:pt x="36728" y="3170174"/>
                  </a:lnTo>
                  <a:lnTo>
                    <a:pt x="65303" y="3170428"/>
                  </a:lnTo>
                  <a:lnTo>
                    <a:pt x="80647" y="106552"/>
                  </a:lnTo>
                  <a:lnTo>
                    <a:pt x="80690" y="81078"/>
                  </a:lnTo>
                  <a:lnTo>
                    <a:pt x="66608" y="56658"/>
                  </a:lnTo>
                  <a:close/>
                </a:path>
                <a:path w="132715" h="3170554">
                  <a:moveTo>
                    <a:pt x="83222" y="28321"/>
                  </a:moveTo>
                  <a:lnTo>
                    <a:pt x="52463" y="28321"/>
                  </a:lnTo>
                  <a:lnTo>
                    <a:pt x="81038" y="28448"/>
                  </a:lnTo>
                  <a:lnTo>
                    <a:pt x="80774" y="81223"/>
                  </a:lnTo>
                  <a:lnTo>
                    <a:pt x="107886" y="128270"/>
                  </a:lnTo>
                  <a:lnTo>
                    <a:pt x="116624" y="130683"/>
                  </a:lnTo>
                  <a:lnTo>
                    <a:pt x="130302" y="122809"/>
                  </a:lnTo>
                  <a:lnTo>
                    <a:pt x="132638" y="114046"/>
                  </a:lnTo>
                  <a:lnTo>
                    <a:pt x="83222" y="28321"/>
                  </a:lnTo>
                  <a:close/>
                </a:path>
                <a:path w="132715" h="3170554">
                  <a:moveTo>
                    <a:pt x="66890" y="0"/>
                  </a:moveTo>
                  <a:lnTo>
                    <a:pt x="4013" y="106552"/>
                  </a:lnTo>
                  <a:lnTo>
                    <a:pt x="0" y="113411"/>
                  </a:lnTo>
                  <a:lnTo>
                    <a:pt x="2260" y="122174"/>
                  </a:lnTo>
                  <a:lnTo>
                    <a:pt x="9055" y="126111"/>
                  </a:lnTo>
                  <a:lnTo>
                    <a:pt x="15849" y="130175"/>
                  </a:lnTo>
                  <a:lnTo>
                    <a:pt x="24612" y="127888"/>
                  </a:lnTo>
                  <a:lnTo>
                    <a:pt x="28625" y="121030"/>
                  </a:lnTo>
                  <a:lnTo>
                    <a:pt x="52199" y="81078"/>
                  </a:lnTo>
                  <a:lnTo>
                    <a:pt x="52463" y="28321"/>
                  </a:lnTo>
                  <a:lnTo>
                    <a:pt x="83222" y="28321"/>
                  </a:lnTo>
                  <a:lnTo>
                    <a:pt x="66890" y="0"/>
                  </a:lnTo>
                  <a:close/>
                </a:path>
                <a:path w="132715" h="3170554">
                  <a:moveTo>
                    <a:pt x="81003" y="35433"/>
                  </a:moveTo>
                  <a:lnTo>
                    <a:pt x="54368" y="35433"/>
                  </a:lnTo>
                  <a:lnTo>
                    <a:pt x="79057" y="35560"/>
                  </a:lnTo>
                  <a:lnTo>
                    <a:pt x="66608" y="56658"/>
                  </a:lnTo>
                  <a:lnTo>
                    <a:pt x="80774" y="81223"/>
                  </a:lnTo>
                  <a:lnTo>
                    <a:pt x="81003" y="35433"/>
                  </a:lnTo>
                  <a:close/>
                </a:path>
                <a:path w="132715" h="3170554">
                  <a:moveTo>
                    <a:pt x="52463" y="28321"/>
                  </a:moveTo>
                  <a:lnTo>
                    <a:pt x="52199" y="81078"/>
                  </a:lnTo>
                  <a:lnTo>
                    <a:pt x="66608" y="56658"/>
                  </a:lnTo>
                  <a:lnTo>
                    <a:pt x="54368" y="35433"/>
                  </a:lnTo>
                  <a:lnTo>
                    <a:pt x="81003" y="35433"/>
                  </a:lnTo>
                  <a:lnTo>
                    <a:pt x="81038" y="28448"/>
                  </a:lnTo>
                  <a:lnTo>
                    <a:pt x="52463" y="28321"/>
                  </a:lnTo>
                  <a:close/>
                </a:path>
                <a:path w="132715" h="3170554">
                  <a:moveTo>
                    <a:pt x="54368" y="35433"/>
                  </a:moveTo>
                  <a:lnTo>
                    <a:pt x="66608" y="56658"/>
                  </a:lnTo>
                  <a:lnTo>
                    <a:pt x="79057" y="35560"/>
                  </a:lnTo>
                  <a:lnTo>
                    <a:pt x="54368" y="35433"/>
                  </a:lnTo>
                  <a:close/>
                </a:path>
              </a:pathLst>
            </a:custGeom>
            <a:solidFill>
              <a:srgbClr val="000000"/>
            </a:solidFill>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662FE44E-7A8C-4BF8-980E-AED150778630}"/>
                </a:ext>
              </a:extLst>
            </p:cNvPr>
            <p:cNvSpPr/>
            <p:nvPr/>
          </p:nvSpPr>
          <p:spPr>
            <a:xfrm>
              <a:off x="479425" y="2249551"/>
              <a:ext cx="4375150" cy="2849499"/>
            </a:xfrm>
            <a:prstGeom prst="rect">
              <a:avLst/>
            </a:prstGeom>
            <a:blipFill>
              <a:blip r:embed="rId3" cstate="print"/>
              <a:stretch>
                <a:fillRect/>
              </a:stretch>
            </a:blipFill>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10" name="object 7">
              <a:extLst>
                <a:ext uri="{FF2B5EF4-FFF2-40B4-BE49-F238E27FC236}">
                  <a16:creationId xmlns:a16="http://schemas.microsoft.com/office/drawing/2014/main" id="{2CD8A819-63D4-4E01-B320-C29C067FD01F}"/>
                </a:ext>
              </a:extLst>
            </p:cNvPr>
            <p:cNvSpPr/>
            <p:nvPr/>
          </p:nvSpPr>
          <p:spPr>
            <a:xfrm>
              <a:off x="3381375" y="2190750"/>
              <a:ext cx="514350" cy="2819400"/>
            </a:xfrm>
            <a:custGeom>
              <a:avLst/>
              <a:gdLst/>
              <a:ahLst/>
              <a:cxnLst/>
              <a:rect l="l" t="t" r="r" b="b"/>
              <a:pathLst>
                <a:path w="514350" h="2819400">
                  <a:moveTo>
                    <a:pt x="0" y="2819400"/>
                  </a:moveTo>
                  <a:lnTo>
                    <a:pt x="514350" y="2819400"/>
                  </a:lnTo>
                  <a:lnTo>
                    <a:pt x="514350" y="0"/>
                  </a:lnTo>
                  <a:lnTo>
                    <a:pt x="0" y="0"/>
                  </a:lnTo>
                  <a:lnTo>
                    <a:pt x="0" y="2819400"/>
                  </a:lnTo>
                  <a:close/>
                </a:path>
              </a:pathLst>
            </a:custGeom>
            <a:ln w="9525">
              <a:solidFill>
                <a:srgbClr val="000000"/>
              </a:solidFill>
            </a:ln>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12" name="object 9">
              <a:extLst>
                <a:ext uri="{FF2B5EF4-FFF2-40B4-BE49-F238E27FC236}">
                  <a16:creationId xmlns:a16="http://schemas.microsoft.com/office/drawing/2014/main" id="{8C272062-62F9-45F1-99D1-29B27CFBB0D5}"/>
                </a:ext>
              </a:extLst>
            </p:cNvPr>
            <p:cNvSpPr/>
            <p:nvPr/>
          </p:nvSpPr>
          <p:spPr>
            <a:xfrm>
              <a:off x="2679700" y="2193925"/>
              <a:ext cx="514350" cy="2819400"/>
            </a:xfrm>
            <a:custGeom>
              <a:avLst/>
              <a:gdLst/>
              <a:ahLst/>
              <a:cxnLst/>
              <a:rect l="l" t="t" r="r" b="b"/>
              <a:pathLst>
                <a:path w="514350" h="2819400">
                  <a:moveTo>
                    <a:pt x="0" y="2819400"/>
                  </a:moveTo>
                  <a:lnTo>
                    <a:pt x="514350" y="2819400"/>
                  </a:lnTo>
                  <a:lnTo>
                    <a:pt x="514350" y="0"/>
                  </a:lnTo>
                  <a:lnTo>
                    <a:pt x="0" y="0"/>
                  </a:lnTo>
                  <a:lnTo>
                    <a:pt x="0" y="2819400"/>
                  </a:lnTo>
                  <a:close/>
                </a:path>
              </a:pathLst>
            </a:custGeom>
            <a:ln w="9525">
              <a:solidFill>
                <a:srgbClr val="000000"/>
              </a:solidFill>
            </a:ln>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14" name="object 11">
              <a:extLst>
                <a:ext uri="{FF2B5EF4-FFF2-40B4-BE49-F238E27FC236}">
                  <a16:creationId xmlns:a16="http://schemas.microsoft.com/office/drawing/2014/main" id="{0EAD0A4A-9612-486C-B4DD-17A99C883008}"/>
                </a:ext>
              </a:extLst>
            </p:cNvPr>
            <p:cNvSpPr/>
            <p:nvPr/>
          </p:nvSpPr>
          <p:spPr>
            <a:xfrm>
              <a:off x="1968500" y="2197100"/>
              <a:ext cx="514350" cy="2819400"/>
            </a:xfrm>
            <a:custGeom>
              <a:avLst/>
              <a:gdLst/>
              <a:ahLst/>
              <a:cxnLst/>
              <a:rect l="l" t="t" r="r" b="b"/>
              <a:pathLst>
                <a:path w="514350" h="2819400">
                  <a:moveTo>
                    <a:pt x="0" y="2819400"/>
                  </a:moveTo>
                  <a:lnTo>
                    <a:pt x="514350" y="2819400"/>
                  </a:lnTo>
                  <a:lnTo>
                    <a:pt x="514350" y="0"/>
                  </a:lnTo>
                  <a:lnTo>
                    <a:pt x="0" y="0"/>
                  </a:lnTo>
                  <a:lnTo>
                    <a:pt x="0" y="2819400"/>
                  </a:lnTo>
                  <a:close/>
                </a:path>
              </a:pathLst>
            </a:custGeom>
            <a:ln w="9525">
              <a:solidFill>
                <a:srgbClr val="000000"/>
              </a:solidFill>
            </a:ln>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16" name="object 13">
              <a:extLst>
                <a:ext uri="{FF2B5EF4-FFF2-40B4-BE49-F238E27FC236}">
                  <a16:creationId xmlns:a16="http://schemas.microsoft.com/office/drawing/2014/main" id="{3AC0BAD5-2985-4C43-A326-35CDBEB12141}"/>
                </a:ext>
              </a:extLst>
            </p:cNvPr>
            <p:cNvSpPr/>
            <p:nvPr/>
          </p:nvSpPr>
          <p:spPr>
            <a:xfrm>
              <a:off x="1276350" y="2200275"/>
              <a:ext cx="514350" cy="2819400"/>
            </a:xfrm>
            <a:custGeom>
              <a:avLst/>
              <a:gdLst/>
              <a:ahLst/>
              <a:cxnLst/>
              <a:rect l="l" t="t" r="r" b="b"/>
              <a:pathLst>
                <a:path w="514350" h="2819400">
                  <a:moveTo>
                    <a:pt x="0" y="2819400"/>
                  </a:moveTo>
                  <a:lnTo>
                    <a:pt x="514350" y="2819400"/>
                  </a:lnTo>
                  <a:lnTo>
                    <a:pt x="514350" y="0"/>
                  </a:lnTo>
                  <a:lnTo>
                    <a:pt x="0" y="0"/>
                  </a:lnTo>
                  <a:lnTo>
                    <a:pt x="0" y="2819400"/>
                  </a:lnTo>
                  <a:close/>
                </a:path>
              </a:pathLst>
            </a:custGeom>
            <a:ln w="9525">
              <a:solidFill>
                <a:srgbClr val="000000"/>
              </a:solidFill>
            </a:ln>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17" name="object 14">
              <a:extLst>
                <a:ext uri="{FF2B5EF4-FFF2-40B4-BE49-F238E27FC236}">
                  <a16:creationId xmlns:a16="http://schemas.microsoft.com/office/drawing/2014/main" id="{65F28B84-89A3-42D1-B4D5-E8DDB03B5BDF}"/>
                </a:ext>
              </a:extLst>
            </p:cNvPr>
            <p:cNvSpPr/>
            <p:nvPr/>
          </p:nvSpPr>
          <p:spPr>
            <a:xfrm>
              <a:off x="4006850" y="1750948"/>
              <a:ext cx="3437001" cy="2124075"/>
            </a:xfrm>
            <a:prstGeom prst="rect">
              <a:avLst/>
            </a:prstGeom>
            <a:blipFill>
              <a:blip r:embed="rId4" cstate="print"/>
              <a:stretch>
                <a:fillRect/>
              </a:stretch>
            </a:blipFill>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18" name="object 15">
              <a:extLst>
                <a:ext uri="{FF2B5EF4-FFF2-40B4-BE49-F238E27FC236}">
                  <a16:creationId xmlns:a16="http://schemas.microsoft.com/office/drawing/2014/main" id="{94187BFA-6587-417C-B277-FBDBEFBFAB04}"/>
                </a:ext>
              </a:extLst>
            </p:cNvPr>
            <p:cNvSpPr/>
            <p:nvPr/>
          </p:nvSpPr>
          <p:spPr>
            <a:xfrm>
              <a:off x="6002780" y="3560090"/>
              <a:ext cx="2738501" cy="1420876"/>
            </a:xfrm>
            <a:prstGeom prst="rect">
              <a:avLst/>
            </a:prstGeom>
            <a:blipFill>
              <a:blip r:embed="rId5" cstate="print"/>
              <a:stretch>
                <a:fillRect/>
              </a:stretch>
            </a:blipFill>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19" name="object 16">
              <a:extLst>
                <a:ext uri="{FF2B5EF4-FFF2-40B4-BE49-F238E27FC236}">
                  <a16:creationId xmlns:a16="http://schemas.microsoft.com/office/drawing/2014/main" id="{9B606B6C-DDFB-42FC-9335-D244220CE5F2}"/>
                </a:ext>
              </a:extLst>
            </p:cNvPr>
            <p:cNvSpPr/>
            <p:nvPr/>
          </p:nvSpPr>
          <p:spPr>
            <a:xfrm>
              <a:off x="5986398" y="3551173"/>
              <a:ext cx="2748280" cy="1430655"/>
            </a:xfrm>
            <a:custGeom>
              <a:avLst/>
              <a:gdLst/>
              <a:ahLst/>
              <a:cxnLst/>
              <a:rect l="l" t="t" r="r" b="b"/>
              <a:pathLst>
                <a:path w="2748279" h="1430654">
                  <a:moveTo>
                    <a:pt x="0" y="1430401"/>
                  </a:moveTo>
                  <a:lnTo>
                    <a:pt x="2748026" y="1430401"/>
                  </a:lnTo>
                  <a:lnTo>
                    <a:pt x="2748026" y="0"/>
                  </a:lnTo>
                  <a:lnTo>
                    <a:pt x="0" y="0"/>
                  </a:lnTo>
                  <a:lnTo>
                    <a:pt x="0" y="1430401"/>
                  </a:lnTo>
                  <a:close/>
                </a:path>
              </a:pathLst>
            </a:custGeom>
            <a:ln w="9525">
              <a:solidFill>
                <a:srgbClr val="000000"/>
              </a:solidFill>
            </a:ln>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23" name="object 20">
              <a:extLst>
                <a:ext uri="{FF2B5EF4-FFF2-40B4-BE49-F238E27FC236}">
                  <a16:creationId xmlns:a16="http://schemas.microsoft.com/office/drawing/2014/main" id="{335B5E96-176D-4D91-9355-6894B048747C}"/>
                </a:ext>
              </a:extLst>
            </p:cNvPr>
            <p:cNvSpPr/>
            <p:nvPr/>
          </p:nvSpPr>
          <p:spPr>
            <a:xfrm>
              <a:off x="3590925" y="2682875"/>
              <a:ext cx="944880" cy="398780"/>
            </a:xfrm>
            <a:custGeom>
              <a:avLst/>
              <a:gdLst/>
              <a:ahLst/>
              <a:cxnLst/>
              <a:rect l="l" t="t" r="r" b="b"/>
              <a:pathLst>
                <a:path w="944879" h="398780">
                  <a:moveTo>
                    <a:pt x="512825" y="0"/>
                  </a:moveTo>
                  <a:lnTo>
                    <a:pt x="512825" y="93217"/>
                  </a:lnTo>
                  <a:lnTo>
                    <a:pt x="0" y="93217"/>
                  </a:lnTo>
                  <a:lnTo>
                    <a:pt x="0" y="305308"/>
                  </a:lnTo>
                  <a:lnTo>
                    <a:pt x="512825" y="305308"/>
                  </a:lnTo>
                  <a:lnTo>
                    <a:pt x="512825" y="398399"/>
                  </a:lnTo>
                  <a:lnTo>
                    <a:pt x="944626" y="199262"/>
                  </a:lnTo>
                  <a:lnTo>
                    <a:pt x="512825" y="0"/>
                  </a:lnTo>
                  <a:close/>
                </a:path>
              </a:pathLst>
            </a:custGeom>
            <a:solidFill>
              <a:srgbClr val="9999FF"/>
            </a:solidFill>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24" name="object 21">
              <a:extLst>
                <a:ext uri="{FF2B5EF4-FFF2-40B4-BE49-F238E27FC236}">
                  <a16:creationId xmlns:a16="http://schemas.microsoft.com/office/drawing/2014/main" id="{5A2F66F9-A8C5-4ADD-B205-8B7F777CE737}"/>
                </a:ext>
              </a:extLst>
            </p:cNvPr>
            <p:cNvSpPr/>
            <p:nvPr/>
          </p:nvSpPr>
          <p:spPr>
            <a:xfrm>
              <a:off x="3590925" y="2682875"/>
              <a:ext cx="944880" cy="398780"/>
            </a:xfrm>
            <a:custGeom>
              <a:avLst/>
              <a:gdLst/>
              <a:ahLst/>
              <a:cxnLst/>
              <a:rect l="l" t="t" r="r" b="b"/>
              <a:pathLst>
                <a:path w="944879" h="398780">
                  <a:moveTo>
                    <a:pt x="0" y="93217"/>
                  </a:moveTo>
                  <a:lnTo>
                    <a:pt x="512825" y="93217"/>
                  </a:lnTo>
                  <a:lnTo>
                    <a:pt x="512825" y="0"/>
                  </a:lnTo>
                  <a:lnTo>
                    <a:pt x="944626" y="199262"/>
                  </a:lnTo>
                  <a:lnTo>
                    <a:pt x="512825" y="398399"/>
                  </a:lnTo>
                  <a:lnTo>
                    <a:pt x="512825" y="305308"/>
                  </a:lnTo>
                  <a:lnTo>
                    <a:pt x="0" y="305308"/>
                  </a:lnTo>
                  <a:lnTo>
                    <a:pt x="0" y="93217"/>
                  </a:lnTo>
                  <a:close/>
                </a:path>
              </a:pathLst>
            </a:custGeom>
            <a:ln w="9525">
              <a:solidFill>
                <a:srgbClr val="000000"/>
              </a:solidFill>
            </a:ln>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25" name="object 22">
              <a:extLst>
                <a:ext uri="{FF2B5EF4-FFF2-40B4-BE49-F238E27FC236}">
                  <a16:creationId xmlns:a16="http://schemas.microsoft.com/office/drawing/2014/main" id="{70258075-D8F9-4B10-830C-3D7B41F25810}"/>
                </a:ext>
              </a:extLst>
            </p:cNvPr>
            <p:cNvSpPr/>
            <p:nvPr/>
          </p:nvSpPr>
          <p:spPr>
            <a:xfrm>
              <a:off x="7037451" y="2686050"/>
              <a:ext cx="876300" cy="1041400"/>
            </a:xfrm>
            <a:custGeom>
              <a:avLst/>
              <a:gdLst/>
              <a:ahLst/>
              <a:cxnLst/>
              <a:rect l="l" t="t" r="r" b="b"/>
              <a:pathLst>
                <a:path w="876300" h="1041400">
                  <a:moveTo>
                    <a:pt x="876300" y="729234"/>
                  </a:moveTo>
                  <a:lnTo>
                    <a:pt x="383031" y="729234"/>
                  </a:lnTo>
                  <a:lnTo>
                    <a:pt x="629666" y="1041400"/>
                  </a:lnTo>
                  <a:lnTo>
                    <a:pt x="876300" y="729234"/>
                  </a:lnTo>
                  <a:close/>
                </a:path>
                <a:path w="876300" h="1041400">
                  <a:moveTo>
                    <a:pt x="383031" y="0"/>
                  </a:moveTo>
                  <a:lnTo>
                    <a:pt x="0" y="0"/>
                  </a:lnTo>
                  <a:lnTo>
                    <a:pt x="0" y="312165"/>
                  </a:lnTo>
                  <a:lnTo>
                    <a:pt x="383031" y="312165"/>
                  </a:lnTo>
                  <a:lnTo>
                    <a:pt x="410088" y="319740"/>
                  </a:lnTo>
                  <a:lnTo>
                    <a:pt x="456870" y="375187"/>
                  </a:lnTo>
                  <a:lnTo>
                    <a:pt x="475169" y="419625"/>
                  </a:lnTo>
                  <a:lnTo>
                    <a:pt x="489123" y="472915"/>
                  </a:lnTo>
                  <a:lnTo>
                    <a:pt x="498018" y="533341"/>
                  </a:lnTo>
                  <a:lnTo>
                    <a:pt x="501142" y="599186"/>
                  </a:lnTo>
                  <a:lnTo>
                    <a:pt x="501142" y="729234"/>
                  </a:lnTo>
                  <a:lnTo>
                    <a:pt x="758063" y="729234"/>
                  </a:lnTo>
                  <a:lnTo>
                    <a:pt x="758063" y="599186"/>
                  </a:lnTo>
                  <a:lnTo>
                    <a:pt x="756346" y="541474"/>
                  </a:lnTo>
                  <a:lnTo>
                    <a:pt x="751301" y="485315"/>
                  </a:lnTo>
                  <a:lnTo>
                    <a:pt x="743084" y="430961"/>
                  </a:lnTo>
                  <a:lnTo>
                    <a:pt x="731853" y="378662"/>
                  </a:lnTo>
                  <a:lnTo>
                    <a:pt x="717765" y="328670"/>
                  </a:lnTo>
                  <a:lnTo>
                    <a:pt x="700976" y="281235"/>
                  </a:lnTo>
                  <a:lnTo>
                    <a:pt x="681645" y="236608"/>
                  </a:lnTo>
                  <a:lnTo>
                    <a:pt x="659928" y="195040"/>
                  </a:lnTo>
                  <a:lnTo>
                    <a:pt x="635982" y="156782"/>
                  </a:lnTo>
                  <a:lnTo>
                    <a:pt x="609964" y="122086"/>
                  </a:lnTo>
                  <a:lnTo>
                    <a:pt x="582032" y="91201"/>
                  </a:lnTo>
                  <a:lnTo>
                    <a:pt x="552342" y="64380"/>
                  </a:lnTo>
                  <a:lnTo>
                    <a:pt x="521052" y="41872"/>
                  </a:lnTo>
                  <a:lnTo>
                    <a:pt x="454300" y="10802"/>
                  </a:lnTo>
                  <a:lnTo>
                    <a:pt x="419152" y="2742"/>
                  </a:lnTo>
                  <a:lnTo>
                    <a:pt x="383031" y="0"/>
                  </a:lnTo>
                  <a:close/>
                </a:path>
              </a:pathLst>
            </a:custGeom>
            <a:solidFill>
              <a:srgbClr val="9999FF"/>
            </a:solidFill>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26" name="object 23">
              <a:extLst>
                <a:ext uri="{FF2B5EF4-FFF2-40B4-BE49-F238E27FC236}">
                  <a16:creationId xmlns:a16="http://schemas.microsoft.com/office/drawing/2014/main" id="{4DF575DC-F979-497A-9216-519AE0811FBD}"/>
                </a:ext>
              </a:extLst>
            </p:cNvPr>
            <p:cNvSpPr/>
            <p:nvPr/>
          </p:nvSpPr>
          <p:spPr>
            <a:xfrm>
              <a:off x="7037451" y="2686050"/>
              <a:ext cx="876300" cy="1041400"/>
            </a:xfrm>
            <a:custGeom>
              <a:avLst/>
              <a:gdLst/>
              <a:ahLst/>
              <a:cxnLst/>
              <a:rect l="l" t="t" r="r" b="b"/>
              <a:pathLst>
                <a:path w="876300" h="1041400">
                  <a:moveTo>
                    <a:pt x="629666" y="1041400"/>
                  </a:moveTo>
                  <a:lnTo>
                    <a:pt x="876300" y="729234"/>
                  </a:lnTo>
                  <a:lnTo>
                    <a:pt x="758063" y="729234"/>
                  </a:lnTo>
                  <a:lnTo>
                    <a:pt x="758063" y="599186"/>
                  </a:lnTo>
                  <a:lnTo>
                    <a:pt x="756346" y="541474"/>
                  </a:lnTo>
                  <a:lnTo>
                    <a:pt x="751301" y="485315"/>
                  </a:lnTo>
                  <a:lnTo>
                    <a:pt x="743084" y="430961"/>
                  </a:lnTo>
                  <a:lnTo>
                    <a:pt x="731853" y="378662"/>
                  </a:lnTo>
                  <a:lnTo>
                    <a:pt x="717765" y="328670"/>
                  </a:lnTo>
                  <a:lnTo>
                    <a:pt x="700976" y="281235"/>
                  </a:lnTo>
                  <a:lnTo>
                    <a:pt x="681645" y="236608"/>
                  </a:lnTo>
                  <a:lnTo>
                    <a:pt x="659928" y="195040"/>
                  </a:lnTo>
                  <a:lnTo>
                    <a:pt x="635982" y="156782"/>
                  </a:lnTo>
                  <a:lnTo>
                    <a:pt x="609964" y="122086"/>
                  </a:lnTo>
                  <a:lnTo>
                    <a:pt x="582032" y="91201"/>
                  </a:lnTo>
                  <a:lnTo>
                    <a:pt x="552342" y="64380"/>
                  </a:lnTo>
                  <a:lnTo>
                    <a:pt x="521052" y="41872"/>
                  </a:lnTo>
                  <a:lnTo>
                    <a:pt x="454300" y="10802"/>
                  </a:lnTo>
                  <a:lnTo>
                    <a:pt x="383031" y="0"/>
                  </a:lnTo>
                  <a:lnTo>
                    <a:pt x="0" y="0"/>
                  </a:lnTo>
                  <a:lnTo>
                    <a:pt x="0" y="312165"/>
                  </a:lnTo>
                  <a:lnTo>
                    <a:pt x="383031" y="312165"/>
                  </a:lnTo>
                  <a:lnTo>
                    <a:pt x="410088" y="319740"/>
                  </a:lnTo>
                  <a:lnTo>
                    <a:pt x="456870" y="375187"/>
                  </a:lnTo>
                  <a:lnTo>
                    <a:pt x="475169" y="419625"/>
                  </a:lnTo>
                  <a:lnTo>
                    <a:pt x="489123" y="472915"/>
                  </a:lnTo>
                  <a:lnTo>
                    <a:pt x="498018" y="533341"/>
                  </a:lnTo>
                  <a:lnTo>
                    <a:pt x="501142" y="599186"/>
                  </a:lnTo>
                  <a:lnTo>
                    <a:pt x="501142" y="729234"/>
                  </a:lnTo>
                  <a:lnTo>
                    <a:pt x="383031" y="729234"/>
                  </a:lnTo>
                  <a:lnTo>
                    <a:pt x="629666" y="1041400"/>
                  </a:lnTo>
                  <a:close/>
                </a:path>
              </a:pathLst>
            </a:custGeom>
            <a:ln w="9525">
              <a:solidFill>
                <a:srgbClr val="000000"/>
              </a:solidFill>
            </a:ln>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27" name="object 24">
              <a:extLst>
                <a:ext uri="{FF2B5EF4-FFF2-40B4-BE49-F238E27FC236}">
                  <a16:creationId xmlns:a16="http://schemas.microsoft.com/office/drawing/2014/main" id="{6C22C7A4-B899-476C-BD14-843987E9C3B1}"/>
                </a:ext>
              </a:extLst>
            </p:cNvPr>
            <p:cNvSpPr txBox="1"/>
            <p:nvPr/>
          </p:nvSpPr>
          <p:spPr>
            <a:xfrm>
              <a:off x="481380" y="1902586"/>
              <a:ext cx="817195" cy="369332"/>
            </a:xfrm>
            <a:prstGeom prst="rect">
              <a:avLst/>
            </a:prstGeom>
          </p:spPr>
          <p:txBody>
            <a:bodyPr vert="horz" wrap="square" lIns="0" tIns="0" rIns="0" bIns="0" rtlCol="0">
              <a:spAutoFit/>
            </a:bodyPr>
            <a:lstStyle/>
            <a:p>
              <a:pPr marL="12700">
                <a:lnSpc>
                  <a:spcPct val="100000"/>
                </a:lnSpc>
              </a:pPr>
              <a:r>
                <a:rPr sz="2400" spc="-5">
                  <a:latin typeface="Times New Roman" panose="02020603050405020304" pitchFamily="18" charset="0"/>
                  <a:cs typeface="Times New Roman" panose="02020603050405020304" pitchFamily="18" charset="0"/>
                </a:rPr>
                <a:t>E</a:t>
              </a:r>
              <a:r>
                <a:rPr sz="2400" spc="-30">
                  <a:latin typeface="Times New Roman" panose="02020603050405020304" pitchFamily="18" charset="0"/>
                  <a:cs typeface="Times New Roman" panose="02020603050405020304" pitchFamily="18" charset="0"/>
                </a:rPr>
                <a:t>E</a:t>
              </a:r>
              <a:r>
                <a:rPr sz="2400">
                  <a:latin typeface="Times New Roman" panose="02020603050405020304" pitchFamily="18" charset="0"/>
                  <a:cs typeface="Times New Roman" panose="02020603050405020304" pitchFamily="18" charset="0"/>
                </a:rPr>
                <a:t>G</a:t>
              </a:r>
            </a:p>
          </p:txBody>
        </p:sp>
        <p:sp>
          <p:nvSpPr>
            <p:cNvPr id="28" name="object 25">
              <a:extLst>
                <a:ext uri="{FF2B5EF4-FFF2-40B4-BE49-F238E27FC236}">
                  <a16:creationId xmlns:a16="http://schemas.microsoft.com/office/drawing/2014/main" id="{45510C6A-93DA-4A17-B109-63F4A939D2DE}"/>
                </a:ext>
              </a:extLst>
            </p:cNvPr>
            <p:cNvSpPr txBox="1"/>
            <p:nvPr/>
          </p:nvSpPr>
          <p:spPr>
            <a:xfrm>
              <a:off x="6604026" y="994179"/>
              <a:ext cx="3220910" cy="738664"/>
            </a:xfrm>
            <a:prstGeom prst="rect">
              <a:avLst/>
            </a:prstGeom>
          </p:spPr>
          <p:txBody>
            <a:bodyPr vert="horz" wrap="square" lIns="0" tIns="0" rIns="0" bIns="0" rtlCol="0">
              <a:spAutoFit/>
            </a:bodyPr>
            <a:lstStyle/>
            <a:p>
              <a:pPr marL="12700" marR="5080">
                <a:lnSpc>
                  <a:spcPct val="100000"/>
                </a:lnSpc>
              </a:pPr>
              <a:r>
                <a:rPr sz="2400" b="1" spc="-20">
                  <a:latin typeface="Times New Roman" panose="02020603050405020304" pitchFamily="18" charset="0"/>
                  <a:cs typeface="Times New Roman" panose="02020603050405020304" pitchFamily="18" charset="0"/>
                </a:rPr>
                <a:t>Averaged </a:t>
              </a:r>
              <a:r>
                <a:rPr sz="2400" b="1" spc="-5">
                  <a:latin typeface="Times New Roman" panose="02020603050405020304" pitchFamily="18" charset="0"/>
                  <a:cs typeface="Times New Roman" panose="02020603050405020304" pitchFamily="18" charset="0"/>
                </a:rPr>
                <a:t>across </a:t>
              </a:r>
              <a:r>
                <a:rPr sz="2400" b="1">
                  <a:latin typeface="Times New Roman" panose="02020603050405020304" pitchFamily="18" charset="0"/>
                  <a:cs typeface="Times New Roman" panose="02020603050405020304" pitchFamily="18" charset="0"/>
                </a:rPr>
                <a:t>100  </a:t>
              </a:r>
              <a:r>
                <a:rPr sz="2400" b="1" spc="-5">
                  <a:latin typeface="Times New Roman" panose="02020603050405020304" pitchFamily="18" charset="0"/>
                  <a:cs typeface="Times New Roman" panose="02020603050405020304" pitchFamily="18" charset="0"/>
                </a:rPr>
                <a:t>stimulus</a:t>
              </a:r>
              <a:r>
                <a:rPr sz="2400" b="1" spc="-75">
                  <a:latin typeface="Times New Roman" panose="02020603050405020304" pitchFamily="18" charset="0"/>
                  <a:cs typeface="Times New Roman" panose="02020603050405020304" pitchFamily="18" charset="0"/>
                </a:rPr>
                <a:t> </a:t>
              </a:r>
              <a:r>
                <a:rPr sz="2400" b="1" spc="-10">
                  <a:latin typeface="Times New Roman" panose="02020603050405020304" pitchFamily="18" charset="0"/>
                  <a:cs typeface="Times New Roman" panose="02020603050405020304" pitchFamily="18" charset="0"/>
                </a:rPr>
                <a:t>presentations</a:t>
              </a:r>
              <a:endParaRPr sz="2400">
                <a:latin typeface="Times New Roman" panose="02020603050405020304" pitchFamily="18" charset="0"/>
                <a:cs typeface="Times New Roman" panose="02020603050405020304" pitchFamily="18" charset="0"/>
              </a:endParaRPr>
            </a:p>
          </p:txBody>
        </p:sp>
        <p:sp>
          <p:nvSpPr>
            <p:cNvPr id="29" name="object 26">
              <a:extLst>
                <a:ext uri="{FF2B5EF4-FFF2-40B4-BE49-F238E27FC236}">
                  <a16:creationId xmlns:a16="http://schemas.microsoft.com/office/drawing/2014/main" id="{80136FF7-E2FC-4964-A3AB-16AC49CC2684}"/>
                </a:ext>
              </a:extLst>
            </p:cNvPr>
            <p:cNvSpPr txBox="1"/>
            <p:nvPr/>
          </p:nvSpPr>
          <p:spPr>
            <a:xfrm>
              <a:off x="6198234" y="5041646"/>
              <a:ext cx="2347595" cy="738664"/>
            </a:xfrm>
            <a:prstGeom prst="rect">
              <a:avLst/>
            </a:prstGeom>
          </p:spPr>
          <p:txBody>
            <a:bodyPr vert="horz" wrap="square" lIns="0" tIns="0" rIns="0" bIns="0" rtlCol="0">
              <a:spAutoFit/>
            </a:bodyPr>
            <a:lstStyle/>
            <a:p>
              <a:pPr marL="12700">
                <a:lnSpc>
                  <a:spcPct val="100000"/>
                </a:lnSpc>
              </a:pPr>
              <a:r>
                <a:rPr sz="2400" b="1" spc="-5">
                  <a:latin typeface="Times New Roman" panose="02020603050405020304" pitchFamily="18" charset="0"/>
                  <a:cs typeface="Times New Roman" panose="02020603050405020304" pitchFamily="18" charset="0"/>
                </a:rPr>
                <a:t>ERP </a:t>
              </a:r>
              <a:r>
                <a:rPr sz="2400" b="1" spc="-10">
                  <a:latin typeface="Times New Roman" panose="02020603050405020304" pitchFamily="18" charset="0"/>
                  <a:cs typeface="Times New Roman" panose="02020603050405020304" pitchFamily="18" charset="0"/>
                </a:rPr>
                <a:t>at </a:t>
              </a:r>
              <a:r>
                <a:rPr sz="2400" b="1">
                  <a:latin typeface="Times New Roman" panose="02020603050405020304" pitchFamily="18" charset="0"/>
                  <a:cs typeface="Times New Roman" panose="02020603050405020304" pitchFamily="18" charset="0"/>
                </a:rPr>
                <a:t>a </a:t>
              </a:r>
              <a:r>
                <a:rPr sz="2400" b="1" spc="-5">
                  <a:latin typeface="Times New Roman" panose="02020603050405020304" pitchFamily="18" charset="0"/>
                  <a:cs typeface="Times New Roman" panose="02020603050405020304" pitchFamily="18" charset="0"/>
                </a:rPr>
                <a:t>single</a:t>
              </a:r>
              <a:r>
                <a:rPr sz="2400" b="1" spc="-55">
                  <a:latin typeface="Times New Roman" panose="02020603050405020304" pitchFamily="18" charset="0"/>
                  <a:cs typeface="Times New Roman" panose="02020603050405020304" pitchFamily="18" charset="0"/>
                </a:rPr>
                <a:t> </a:t>
              </a:r>
              <a:r>
                <a:rPr sz="2400" b="1" spc="-5">
                  <a:latin typeface="Times New Roman" panose="02020603050405020304" pitchFamily="18" charset="0"/>
                  <a:cs typeface="Times New Roman" panose="02020603050405020304" pitchFamily="18" charset="0"/>
                </a:rPr>
                <a:t>electrode</a:t>
              </a:r>
              <a:endParaRPr sz="2400">
                <a:latin typeface="Times New Roman" panose="02020603050405020304" pitchFamily="18" charset="0"/>
                <a:cs typeface="Times New Roman" panose="02020603050405020304" pitchFamily="18" charset="0"/>
              </a:endParaRPr>
            </a:p>
          </p:txBody>
        </p:sp>
        <p:sp>
          <p:nvSpPr>
            <p:cNvPr id="30" name="object 28">
              <a:extLst>
                <a:ext uri="{FF2B5EF4-FFF2-40B4-BE49-F238E27FC236}">
                  <a16:creationId xmlns:a16="http://schemas.microsoft.com/office/drawing/2014/main" id="{ADC87F06-0550-4607-8ADB-FF6AF60D1DE9}"/>
                </a:ext>
              </a:extLst>
            </p:cNvPr>
            <p:cNvSpPr/>
            <p:nvPr/>
          </p:nvSpPr>
          <p:spPr>
            <a:xfrm>
              <a:off x="1381125" y="2190750"/>
              <a:ext cx="0" cy="2828925"/>
            </a:xfrm>
            <a:custGeom>
              <a:avLst/>
              <a:gdLst/>
              <a:ahLst/>
              <a:cxnLst/>
              <a:rect l="l" t="t" r="r" b="b"/>
              <a:pathLst>
                <a:path h="2828925">
                  <a:moveTo>
                    <a:pt x="0" y="0"/>
                  </a:moveTo>
                  <a:lnTo>
                    <a:pt x="0" y="2828925"/>
                  </a:lnTo>
                </a:path>
              </a:pathLst>
            </a:custGeom>
            <a:ln w="15875">
              <a:solidFill>
                <a:srgbClr val="000000"/>
              </a:solidFill>
            </a:ln>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31" name="object 29">
              <a:extLst>
                <a:ext uri="{FF2B5EF4-FFF2-40B4-BE49-F238E27FC236}">
                  <a16:creationId xmlns:a16="http://schemas.microsoft.com/office/drawing/2014/main" id="{1A4739A8-A4FC-4244-874A-163A0EE65A51}"/>
                </a:ext>
              </a:extLst>
            </p:cNvPr>
            <p:cNvSpPr/>
            <p:nvPr/>
          </p:nvSpPr>
          <p:spPr>
            <a:xfrm>
              <a:off x="2073275" y="2187575"/>
              <a:ext cx="0" cy="2828925"/>
            </a:xfrm>
            <a:custGeom>
              <a:avLst/>
              <a:gdLst/>
              <a:ahLst/>
              <a:cxnLst/>
              <a:rect l="l" t="t" r="r" b="b"/>
              <a:pathLst>
                <a:path h="2828925">
                  <a:moveTo>
                    <a:pt x="0" y="0"/>
                  </a:moveTo>
                  <a:lnTo>
                    <a:pt x="0" y="2828925"/>
                  </a:lnTo>
                </a:path>
              </a:pathLst>
            </a:custGeom>
            <a:ln w="15875">
              <a:solidFill>
                <a:srgbClr val="000000"/>
              </a:solidFill>
            </a:ln>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32" name="object 30">
              <a:extLst>
                <a:ext uri="{FF2B5EF4-FFF2-40B4-BE49-F238E27FC236}">
                  <a16:creationId xmlns:a16="http://schemas.microsoft.com/office/drawing/2014/main" id="{D242C0D4-8772-438E-BB92-6433176E6E71}"/>
                </a:ext>
              </a:extLst>
            </p:cNvPr>
            <p:cNvSpPr/>
            <p:nvPr/>
          </p:nvSpPr>
          <p:spPr>
            <a:xfrm>
              <a:off x="2784475" y="2193925"/>
              <a:ext cx="0" cy="2828925"/>
            </a:xfrm>
            <a:custGeom>
              <a:avLst/>
              <a:gdLst/>
              <a:ahLst/>
              <a:cxnLst/>
              <a:rect l="l" t="t" r="r" b="b"/>
              <a:pathLst>
                <a:path h="2828925">
                  <a:moveTo>
                    <a:pt x="0" y="0"/>
                  </a:moveTo>
                  <a:lnTo>
                    <a:pt x="0" y="2828925"/>
                  </a:lnTo>
                </a:path>
              </a:pathLst>
            </a:custGeom>
            <a:ln w="15875">
              <a:solidFill>
                <a:srgbClr val="000000"/>
              </a:solidFill>
            </a:ln>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33" name="object 31">
              <a:extLst>
                <a:ext uri="{FF2B5EF4-FFF2-40B4-BE49-F238E27FC236}">
                  <a16:creationId xmlns:a16="http://schemas.microsoft.com/office/drawing/2014/main" id="{E5DA0050-AD79-4DCA-946D-2ECF525F35B2}"/>
                </a:ext>
              </a:extLst>
            </p:cNvPr>
            <p:cNvSpPr/>
            <p:nvPr/>
          </p:nvSpPr>
          <p:spPr>
            <a:xfrm>
              <a:off x="3508375" y="2193925"/>
              <a:ext cx="0" cy="2828925"/>
            </a:xfrm>
            <a:custGeom>
              <a:avLst/>
              <a:gdLst/>
              <a:ahLst/>
              <a:cxnLst/>
              <a:rect l="l" t="t" r="r" b="b"/>
              <a:pathLst>
                <a:path h="2828925">
                  <a:moveTo>
                    <a:pt x="0" y="0"/>
                  </a:moveTo>
                  <a:lnTo>
                    <a:pt x="0" y="2828925"/>
                  </a:lnTo>
                </a:path>
              </a:pathLst>
            </a:custGeom>
            <a:ln w="15875">
              <a:solidFill>
                <a:srgbClr val="000000"/>
              </a:solidFill>
            </a:ln>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sp>
          <p:nvSpPr>
            <p:cNvPr id="34" name="object 32">
              <a:extLst>
                <a:ext uri="{FF2B5EF4-FFF2-40B4-BE49-F238E27FC236}">
                  <a16:creationId xmlns:a16="http://schemas.microsoft.com/office/drawing/2014/main" id="{28A62575-22E8-4974-A488-807F993197E9}"/>
                </a:ext>
              </a:extLst>
            </p:cNvPr>
            <p:cNvSpPr/>
            <p:nvPr/>
          </p:nvSpPr>
          <p:spPr>
            <a:xfrm>
              <a:off x="341083" y="4958334"/>
              <a:ext cx="4693285" cy="154940"/>
            </a:xfrm>
            <a:custGeom>
              <a:avLst/>
              <a:gdLst/>
              <a:ahLst/>
              <a:cxnLst/>
              <a:rect l="l" t="t" r="r" b="b"/>
              <a:pathLst>
                <a:path w="4693285" h="154939">
                  <a:moveTo>
                    <a:pt x="4611450" y="51533"/>
                  </a:moveTo>
                  <a:lnTo>
                    <a:pt x="0" y="126492"/>
                  </a:lnTo>
                  <a:lnTo>
                    <a:pt x="457" y="154940"/>
                  </a:lnTo>
                  <a:lnTo>
                    <a:pt x="4611983" y="80106"/>
                  </a:lnTo>
                  <a:lnTo>
                    <a:pt x="4636214" y="65440"/>
                  </a:lnTo>
                  <a:lnTo>
                    <a:pt x="4611450" y="51533"/>
                  </a:lnTo>
                  <a:close/>
                </a:path>
                <a:path w="4693285" h="154939">
                  <a:moveTo>
                    <a:pt x="4668308" y="50673"/>
                  </a:moveTo>
                  <a:lnTo>
                    <a:pt x="4664367" y="50673"/>
                  </a:lnTo>
                  <a:lnTo>
                    <a:pt x="4664875" y="79248"/>
                  </a:lnTo>
                  <a:lnTo>
                    <a:pt x="4611983" y="80106"/>
                  </a:lnTo>
                  <a:lnTo>
                    <a:pt x="4565561" y="108204"/>
                  </a:lnTo>
                  <a:lnTo>
                    <a:pt x="4563402" y="116967"/>
                  </a:lnTo>
                  <a:lnTo>
                    <a:pt x="4567466" y="123825"/>
                  </a:lnTo>
                  <a:lnTo>
                    <a:pt x="4571530" y="130556"/>
                  </a:lnTo>
                  <a:lnTo>
                    <a:pt x="4580293" y="132715"/>
                  </a:lnTo>
                  <a:lnTo>
                    <a:pt x="4587151" y="128651"/>
                  </a:lnTo>
                  <a:lnTo>
                    <a:pt x="4692942" y="64516"/>
                  </a:lnTo>
                  <a:lnTo>
                    <a:pt x="4668308" y="50673"/>
                  </a:lnTo>
                  <a:close/>
                </a:path>
                <a:path w="4693285" h="154939">
                  <a:moveTo>
                    <a:pt x="4636214" y="65440"/>
                  </a:moveTo>
                  <a:lnTo>
                    <a:pt x="4611983" y="80106"/>
                  </a:lnTo>
                  <a:lnTo>
                    <a:pt x="4664875" y="79248"/>
                  </a:lnTo>
                  <a:lnTo>
                    <a:pt x="4664843" y="77470"/>
                  </a:lnTo>
                  <a:lnTo>
                    <a:pt x="4657636" y="77470"/>
                  </a:lnTo>
                  <a:lnTo>
                    <a:pt x="4636214" y="65440"/>
                  </a:lnTo>
                  <a:close/>
                </a:path>
                <a:path w="4693285" h="154939">
                  <a:moveTo>
                    <a:pt x="4657255" y="52705"/>
                  </a:moveTo>
                  <a:lnTo>
                    <a:pt x="4636214" y="65440"/>
                  </a:lnTo>
                  <a:lnTo>
                    <a:pt x="4657636" y="77470"/>
                  </a:lnTo>
                  <a:lnTo>
                    <a:pt x="4657255" y="52705"/>
                  </a:lnTo>
                  <a:close/>
                </a:path>
                <a:path w="4693285" h="154939">
                  <a:moveTo>
                    <a:pt x="4664403" y="52705"/>
                  </a:moveTo>
                  <a:lnTo>
                    <a:pt x="4657255" y="52705"/>
                  </a:lnTo>
                  <a:lnTo>
                    <a:pt x="4657636" y="77470"/>
                  </a:lnTo>
                  <a:lnTo>
                    <a:pt x="4664843" y="77470"/>
                  </a:lnTo>
                  <a:lnTo>
                    <a:pt x="4664403" y="52705"/>
                  </a:lnTo>
                  <a:close/>
                </a:path>
                <a:path w="4693285" h="154939">
                  <a:moveTo>
                    <a:pt x="4664367" y="50673"/>
                  </a:moveTo>
                  <a:lnTo>
                    <a:pt x="4611450" y="51533"/>
                  </a:lnTo>
                  <a:lnTo>
                    <a:pt x="4636214" y="65440"/>
                  </a:lnTo>
                  <a:lnTo>
                    <a:pt x="4657255" y="52705"/>
                  </a:lnTo>
                  <a:lnTo>
                    <a:pt x="4664403" y="52705"/>
                  </a:lnTo>
                  <a:lnTo>
                    <a:pt x="4664367" y="50673"/>
                  </a:lnTo>
                  <a:close/>
                </a:path>
                <a:path w="4693285" h="154939">
                  <a:moveTo>
                    <a:pt x="4578134" y="0"/>
                  </a:moveTo>
                  <a:lnTo>
                    <a:pt x="4569498" y="2540"/>
                  </a:lnTo>
                  <a:lnTo>
                    <a:pt x="4565561" y="9398"/>
                  </a:lnTo>
                  <a:lnTo>
                    <a:pt x="4561751" y="16256"/>
                  </a:lnTo>
                  <a:lnTo>
                    <a:pt x="4564164" y="25019"/>
                  </a:lnTo>
                  <a:lnTo>
                    <a:pt x="4611450" y="51533"/>
                  </a:lnTo>
                  <a:lnTo>
                    <a:pt x="4664367" y="50673"/>
                  </a:lnTo>
                  <a:lnTo>
                    <a:pt x="4668308" y="50673"/>
                  </a:lnTo>
                  <a:lnTo>
                    <a:pt x="4578134" y="0"/>
                  </a:lnTo>
                  <a:close/>
                </a:path>
              </a:pathLst>
            </a:custGeom>
            <a:solidFill>
              <a:srgbClr val="000000"/>
            </a:solidFill>
          </p:spPr>
          <p:txBody>
            <a:bodyPr wrap="square" lIns="0" tIns="0" rIns="0" bIns="0" rtlCol="0"/>
            <a:lstStyle/>
            <a:p>
              <a:endParaRPr sz="24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87754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Event Related Potential</a:t>
            </a:r>
          </a:p>
        </p:txBody>
      </p:sp>
      <p:sp>
        <p:nvSpPr>
          <p:cNvPr id="35" name="object 3">
            <a:extLst>
              <a:ext uri="{FF2B5EF4-FFF2-40B4-BE49-F238E27FC236}">
                <a16:creationId xmlns:a16="http://schemas.microsoft.com/office/drawing/2014/main" id="{2038E23F-B242-4E3E-999A-4AD9F983BCCA}"/>
              </a:ext>
            </a:extLst>
          </p:cNvPr>
          <p:cNvSpPr txBox="1"/>
          <p:nvPr/>
        </p:nvSpPr>
        <p:spPr>
          <a:xfrm>
            <a:off x="717133" y="1520707"/>
            <a:ext cx="11033879" cy="5109091"/>
          </a:xfrm>
          <a:prstGeom prst="rect">
            <a:avLst/>
          </a:prstGeom>
        </p:spPr>
        <p:txBody>
          <a:bodyPr vert="horz" wrap="square" lIns="0" tIns="0" rIns="0" bIns="0" rtlCol="0">
            <a:spAutoFit/>
          </a:bodyPr>
          <a:lstStyle/>
          <a:p>
            <a:pPr marL="12700">
              <a:lnSpc>
                <a:spcPct val="100000"/>
              </a:lnSpc>
            </a:pPr>
            <a:r>
              <a:rPr sz="2400" b="1" spc="-5">
                <a:solidFill>
                  <a:srgbClr val="00007C"/>
                </a:solidFill>
                <a:latin typeface="Times New Roman" panose="02020603050405020304" pitchFamily="18" charset="0"/>
                <a:cs typeface="Times New Roman" panose="02020603050405020304" pitchFamily="18" charset="0"/>
              </a:rPr>
              <a:t>ERP-averaging </a:t>
            </a:r>
            <a:r>
              <a:rPr sz="2400" b="1">
                <a:solidFill>
                  <a:srgbClr val="00007C"/>
                </a:solidFill>
                <a:latin typeface="Times New Roman" panose="02020603050405020304" pitchFamily="18" charset="0"/>
                <a:cs typeface="Times New Roman" panose="02020603050405020304" pitchFamily="18" charset="0"/>
              </a:rPr>
              <a:t>is </a:t>
            </a:r>
            <a:r>
              <a:rPr sz="2400" b="1" spc="-5">
                <a:solidFill>
                  <a:srgbClr val="00007C"/>
                </a:solidFill>
                <a:latin typeface="Times New Roman" panose="02020603050405020304" pitchFamily="18" charset="0"/>
                <a:cs typeface="Times New Roman" panose="02020603050405020304" pitchFamily="18" charset="0"/>
              </a:rPr>
              <a:t>based </a:t>
            </a:r>
            <a:r>
              <a:rPr sz="2400" b="1">
                <a:solidFill>
                  <a:srgbClr val="00007C"/>
                </a:solidFill>
                <a:latin typeface="Times New Roman" panose="02020603050405020304" pitchFamily="18" charset="0"/>
                <a:cs typeface="Times New Roman" panose="02020603050405020304" pitchFamily="18" charset="0"/>
              </a:rPr>
              <a:t>on the </a:t>
            </a:r>
            <a:r>
              <a:rPr sz="2400" b="1" spc="-5">
                <a:solidFill>
                  <a:srgbClr val="00007C"/>
                </a:solidFill>
                <a:latin typeface="Times New Roman" panose="02020603050405020304" pitchFamily="18" charset="0"/>
                <a:cs typeface="Times New Roman" panose="02020603050405020304" pitchFamily="18" charset="0"/>
              </a:rPr>
              <a:t>following</a:t>
            </a:r>
            <a:r>
              <a:rPr sz="2400" b="1" spc="-15">
                <a:solidFill>
                  <a:srgbClr val="00007C"/>
                </a:solidFill>
                <a:latin typeface="Times New Roman" panose="02020603050405020304" pitchFamily="18" charset="0"/>
                <a:cs typeface="Times New Roman" panose="02020603050405020304" pitchFamily="18" charset="0"/>
              </a:rPr>
              <a:t> </a:t>
            </a:r>
            <a:r>
              <a:rPr sz="2400" b="1" spc="-5" err="1">
                <a:solidFill>
                  <a:srgbClr val="00007C"/>
                </a:solidFill>
                <a:latin typeface="Times New Roman" panose="02020603050405020304" pitchFamily="18" charset="0"/>
                <a:cs typeface="Times New Roman" panose="02020603050405020304" pitchFamily="18" charset="0"/>
              </a:rPr>
              <a:t>assum</a:t>
            </a:r>
            <a:r>
              <a:rPr lang="en-GB" sz="2400" b="1" spc="-5">
                <a:solidFill>
                  <a:srgbClr val="00007C"/>
                </a:solidFill>
                <a:latin typeface="Times New Roman" panose="02020603050405020304" pitchFamily="18" charset="0"/>
                <a:cs typeface="Times New Roman" panose="02020603050405020304" pitchFamily="18" charset="0"/>
              </a:rPr>
              <a:t>p</a:t>
            </a:r>
            <a:r>
              <a:rPr sz="2400" b="1" spc="-5" err="1">
                <a:solidFill>
                  <a:srgbClr val="00007C"/>
                </a:solidFill>
                <a:latin typeface="Times New Roman" panose="02020603050405020304" pitchFamily="18" charset="0"/>
                <a:cs typeface="Times New Roman" panose="02020603050405020304" pitchFamily="18" charset="0"/>
              </a:rPr>
              <a:t>tions</a:t>
            </a:r>
            <a:r>
              <a:rPr sz="2400" b="1" spc="-5">
                <a:solidFill>
                  <a:srgbClr val="00007C"/>
                </a:solidFill>
                <a:latin typeface="Times New Roman" panose="02020603050405020304" pitchFamily="18" charset="0"/>
                <a:cs typeface="Times New Roman" panose="02020603050405020304" pitchFamily="18" charset="0"/>
              </a:rPr>
              <a:t>:</a:t>
            </a:r>
            <a:r>
              <a:rPr lang="en-GB" sz="2400" b="1">
                <a:solidFill>
                  <a:srgbClr val="00007C"/>
                </a:solidFill>
                <a:latin typeface="Times New Roman" panose="02020603050405020304" pitchFamily="18" charset="0"/>
                <a:cs typeface="Times New Roman" panose="02020603050405020304" pitchFamily="18" charset="0"/>
              </a:rPr>
              <a:t> </a:t>
            </a:r>
            <a:r>
              <a:rPr sz="2400" spc="-5">
                <a:latin typeface="Times New Roman" panose="02020603050405020304" pitchFamily="18" charset="0"/>
                <a:cs typeface="Times New Roman" panose="02020603050405020304" pitchFamily="18" charset="0"/>
              </a:rPr>
              <a:t>(Regan,</a:t>
            </a:r>
            <a:r>
              <a:rPr sz="2400" spc="-75">
                <a:latin typeface="Times New Roman" panose="02020603050405020304" pitchFamily="18" charset="0"/>
                <a:cs typeface="Times New Roman" panose="02020603050405020304" pitchFamily="18" charset="0"/>
              </a:rPr>
              <a:t> </a:t>
            </a:r>
            <a:r>
              <a:rPr sz="2400" spc="-5">
                <a:latin typeface="Times New Roman" panose="02020603050405020304" pitchFamily="18" charset="0"/>
                <a:cs typeface="Times New Roman" panose="02020603050405020304" pitchFamily="18" charset="0"/>
              </a:rPr>
              <a:t>1989)</a:t>
            </a:r>
            <a:endParaRPr sz="2400">
              <a:latin typeface="Times New Roman" panose="02020603050405020304" pitchFamily="18" charset="0"/>
              <a:cs typeface="Times New Roman" panose="02020603050405020304" pitchFamily="18" charset="0"/>
            </a:endParaRPr>
          </a:p>
          <a:p>
            <a:pPr marL="355600" indent="-342900">
              <a:lnSpc>
                <a:spcPct val="100000"/>
              </a:lnSpc>
              <a:spcBef>
                <a:spcPts val="5"/>
              </a:spcBef>
              <a:buSzPct val="90000"/>
              <a:buAutoNum type="arabicPeriod"/>
              <a:tabLst>
                <a:tab pos="267335" algn="l"/>
              </a:tabLst>
            </a:pPr>
            <a:r>
              <a:rPr sz="2400">
                <a:latin typeface="Times New Roman" panose="02020603050405020304" pitchFamily="18" charset="0"/>
                <a:cs typeface="Times New Roman" panose="02020603050405020304" pitchFamily="18" charset="0"/>
              </a:rPr>
              <a:t>The background </a:t>
            </a:r>
            <a:r>
              <a:rPr sz="2400" spc="-5">
                <a:latin typeface="Times New Roman" panose="02020603050405020304" pitchFamily="18" charset="0"/>
                <a:cs typeface="Times New Roman" panose="02020603050405020304" pitchFamily="18" charset="0"/>
              </a:rPr>
              <a:t>EEG </a:t>
            </a:r>
            <a:r>
              <a:rPr sz="2400">
                <a:latin typeface="Times New Roman" panose="02020603050405020304" pitchFamily="18" charset="0"/>
                <a:cs typeface="Times New Roman" panose="02020603050405020304" pitchFamily="18" charset="0"/>
              </a:rPr>
              <a:t>acts as noise for the</a:t>
            </a:r>
            <a:r>
              <a:rPr sz="2400" spc="-155">
                <a:latin typeface="Times New Roman" panose="02020603050405020304" pitchFamily="18" charset="0"/>
                <a:cs typeface="Times New Roman" panose="02020603050405020304" pitchFamily="18" charset="0"/>
              </a:rPr>
              <a:t> </a:t>
            </a:r>
            <a:r>
              <a:rPr sz="2400">
                <a:latin typeface="Times New Roman" panose="02020603050405020304" pitchFamily="18" charset="0"/>
                <a:cs typeface="Times New Roman" panose="02020603050405020304" pitchFamily="18" charset="0"/>
              </a:rPr>
              <a:t>ERP-signal</a:t>
            </a:r>
          </a:p>
          <a:p>
            <a:pPr marL="288290" indent="-275590">
              <a:lnSpc>
                <a:spcPct val="100000"/>
              </a:lnSpc>
              <a:buAutoNum type="arabicPeriod"/>
              <a:tabLst>
                <a:tab pos="288925" algn="l"/>
              </a:tabLst>
            </a:pPr>
            <a:r>
              <a:rPr sz="2400">
                <a:latin typeface="Times New Roman" panose="02020603050405020304" pitchFamily="18" charset="0"/>
                <a:cs typeface="Times New Roman" panose="02020603050405020304" pitchFamily="18" charset="0"/>
              </a:rPr>
              <a:t>The signal waveform is generated by a process that stays</a:t>
            </a:r>
            <a:r>
              <a:rPr sz="2400" spc="-210">
                <a:latin typeface="Times New Roman" panose="02020603050405020304" pitchFamily="18" charset="0"/>
                <a:cs typeface="Times New Roman" panose="02020603050405020304" pitchFamily="18" charset="0"/>
              </a:rPr>
              <a:t> </a:t>
            </a:r>
            <a:r>
              <a:rPr sz="2400">
                <a:latin typeface="Times New Roman" panose="02020603050405020304" pitchFamily="18" charset="0"/>
                <a:cs typeface="Times New Roman" panose="02020603050405020304" pitchFamily="18" charset="0"/>
              </a:rPr>
              <a:t>stationary</a:t>
            </a:r>
          </a:p>
          <a:p>
            <a:pPr marL="355600">
              <a:lnSpc>
                <a:spcPct val="100000"/>
              </a:lnSpc>
            </a:pPr>
            <a:r>
              <a:rPr sz="2400">
                <a:latin typeface="Times New Roman" panose="02020603050405020304" pitchFamily="18" charset="0"/>
                <a:cs typeface="Times New Roman" panose="02020603050405020304" pitchFamily="18" charset="0"/>
              </a:rPr>
              <a:t>from trial to</a:t>
            </a:r>
            <a:r>
              <a:rPr sz="2400" spc="-135">
                <a:latin typeface="Times New Roman" panose="02020603050405020304" pitchFamily="18" charset="0"/>
                <a:cs typeface="Times New Roman" panose="02020603050405020304" pitchFamily="18" charset="0"/>
              </a:rPr>
              <a:t> </a:t>
            </a:r>
            <a:r>
              <a:rPr sz="2400">
                <a:latin typeface="Times New Roman" panose="02020603050405020304" pitchFamily="18" charset="0"/>
                <a:cs typeface="Times New Roman" panose="02020603050405020304" pitchFamily="18" charset="0"/>
              </a:rPr>
              <a:t>trial</a:t>
            </a:r>
          </a:p>
          <a:p>
            <a:pPr marL="355600" marR="526415" indent="-342900">
              <a:lnSpc>
                <a:spcPct val="100000"/>
              </a:lnSpc>
              <a:buAutoNum type="arabicPeriod" startAt="3"/>
              <a:tabLst>
                <a:tab pos="288925" algn="l"/>
              </a:tabLst>
            </a:pPr>
            <a:r>
              <a:rPr sz="2400">
                <a:latin typeface="Times New Roman" panose="02020603050405020304" pitchFamily="18" charset="0"/>
                <a:cs typeface="Times New Roman" panose="02020603050405020304" pitchFamily="18" charset="0"/>
              </a:rPr>
              <a:t>The noise, background EEG, is produced by a stationary</a:t>
            </a:r>
            <a:r>
              <a:rPr sz="2400" spc="-204">
                <a:latin typeface="Times New Roman" panose="02020603050405020304" pitchFamily="18" charset="0"/>
                <a:cs typeface="Times New Roman" panose="02020603050405020304" pitchFamily="18" charset="0"/>
              </a:rPr>
              <a:t> </a:t>
            </a:r>
            <a:r>
              <a:rPr sz="2400">
                <a:latin typeface="Times New Roman" panose="02020603050405020304" pitchFamily="18" charset="0"/>
                <a:cs typeface="Times New Roman" panose="02020603050405020304" pitchFamily="18" charset="0"/>
              </a:rPr>
              <a:t>random  process</a:t>
            </a:r>
          </a:p>
          <a:p>
            <a:pPr marL="288290" indent="-275590">
              <a:lnSpc>
                <a:spcPct val="100000"/>
              </a:lnSpc>
              <a:buAutoNum type="arabicPeriod" startAt="3"/>
              <a:tabLst>
                <a:tab pos="288925" algn="l"/>
              </a:tabLst>
            </a:pPr>
            <a:r>
              <a:rPr sz="2400">
                <a:latin typeface="Times New Roman" panose="02020603050405020304" pitchFamily="18" charset="0"/>
                <a:cs typeface="Times New Roman" panose="02020603050405020304" pitchFamily="18" charset="0"/>
              </a:rPr>
              <a:t>The noise samples are uncorrelated from trial to</a:t>
            </a:r>
            <a:r>
              <a:rPr sz="2400" spc="-195">
                <a:latin typeface="Times New Roman" panose="02020603050405020304" pitchFamily="18" charset="0"/>
                <a:cs typeface="Times New Roman" panose="02020603050405020304" pitchFamily="18" charset="0"/>
              </a:rPr>
              <a:t> </a:t>
            </a:r>
            <a:r>
              <a:rPr sz="2400">
                <a:latin typeface="Times New Roman" panose="02020603050405020304" pitchFamily="18" charset="0"/>
                <a:cs typeface="Times New Roman" panose="02020603050405020304" pitchFamily="18" charset="0"/>
              </a:rPr>
              <a:t>trial</a:t>
            </a:r>
          </a:p>
          <a:p>
            <a:pPr>
              <a:lnSpc>
                <a:spcPct val="100000"/>
              </a:lnSpc>
              <a:spcBef>
                <a:spcPts val="30"/>
              </a:spcBef>
            </a:pPr>
            <a:endParaRPr sz="2400">
              <a:latin typeface="Times New Roman" panose="02020603050405020304" pitchFamily="18" charset="0"/>
              <a:cs typeface="Times New Roman" panose="02020603050405020304" pitchFamily="18" charset="0"/>
            </a:endParaRPr>
          </a:p>
          <a:p>
            <a:pPr marL="12700">
              <a:lnSpc>
                <a:spcPct val="100000"/>
              </a:lnSpc>
            </a:pPr>
            <a:r>
              <a:rPr sz="2400" b="1" spc="-5">
                <a:solidFill>
                  <a:srgbClr val="00007C"/>
                </a:solidFill>
                <a:latin typeface="Times New Roman" panose="02020603050405020304" pitchFamily="18" charset="0"/>
                <a:cs typeface="Times New Roman" panose="02020603050405020304" pitchFamily="18" charset="0"/>
              </a:rPr>
              <a:t>Possible</a:t>
            </a:r>
            <a:r>
              <a:rPr sz="2400" b="1" spc="-45">
                <a:solidFill>
                  <a:srgbClr val="00007C"/>
                </a:solidFill>
                <a:latin typeface="Times New Roman" panose="02020603050405020304" pitchFamily="18" charset="0"/>
                <a:cs typeface="Times New Roman" panose="02020603050405020304" pitchFamily="18" charset="0"/>
              </a:rPr>
              <a:t> </a:t>
            </a:r>
            <a:r>
              <a:rPr sz="2400" b="1" spc="-5">
                <a:solidFill>
                  <a:srgbClr val="00007C"/>
                </a:solidFill>
                <a:latin typeface="Times New Roman" panose="02020603050405020304" pitchFamily="18" charset="0"/>
                <a:cs typeface="Times New Roman" panose="02020603050405020304" pitchFamily="18" charset="0"/>
              </a:rPr>
              <a:t>problems:</a:t>
            </a:r>
            <a:endParaRPr sz="2400">
              <a:latin typeface="Times New Roman" panose="02020603050405020304" pitchFamily="18" charset="0"/>
              <a:cs typeface="Times New Roman" panose="02020603050405020304" pitchFamily="18" charset="0"/>
            </a:endParaRPr>
          </a:p>
          <a:p>
            <a:pPr marL="355600" indent="-342900">
              <a:lnSpc>
                <a:spcPct val="100000"/>
              </a:lnSpc>
              <a:buFont typeface="Wingdings"/>
              <a:buChar char=""/>
              <a:tabLst>
                <a:tab pos="354965" algn="l"/>
                <a:tab pos="355600" algn="l"/>
              </a:tabLst>
            </a:pPr>
            <a:r>
              <a:rPr sz="2400">
                <a:latin typeface="Times New Roman" panose="02020603050405020304" pitchFamily="18" charset="0"/>
                <a:cs typeface="Times New Roman" panose="02020603050405020304" pitchFamily="18" charset="0"/>
              </a:rPr>
              <a:t>The background </a:t>
            </a:r>
            <a:r>
              <a:rPr sz="2400" spc="-5">
                <a:latin typeface="Times New Roman" panose="02020603050405020304" pitchFamily="18" charset="0"/>
                <a:cs typeface="Times New Roman" panose="02020603050405020304" pitchFamily="18" charset="0"/>
              </a:rPr>
              <a:t>EEG </a:t>
            </a:r>
            <a:r>
              <a:rPr sz="2400">
                <a:latin typeface="Times New Roman" panose="02020603050405020304" pitchFamily="18" charset="0"/>
                <a:cs typeface="Times New Roman" panose="02020603050405020304" pitchFamily="18" charset="0"/>
              </a:rPr>
              <a:t>is not always random in relation to</a:t>
            </a:r>
            <a:r>
              <a:rPr sz="2400" spc="-170">
                <a:latin typeface="Times New Roman" panose="02020603050405020304" pitchFamily="18" charset="0"/>
                <a:cs typeface="Times New Roman" panose="02020603050405020304" pitchFamily="18" charset="0"/>
              </a:rPr>
              <a:t> </a:t>
            </a:r>
            <a:r>
              <a:rPr sz="2400">
                <a:latin typeface="Times New Roman" panose="02020603050405020304" pitchFamily="18" charset="0"/>
                <a:cs typeface="Times New Roman" panose="02020603050405020304" pitchFamily="18" charset="0"/>
              </a:rPr>
              <a:t>stimuli.</a:t>
            </a:r>
          </a:p>
          <a:p>
            <a:pPr marL="756285" marR="1166495" lvl="1" indent="-286385">
              <a:lnSpc>
                <a:spcPct val="100000"/>
              </a:lnSpc>
              <a:spcBef>
                <a:spcPts val="5"/>
              </a:spcBef>
              <a:buChar char="•"/>
              <a:tabLst>
                <a:tab pos="756285" algn="l"/>
                <a:tab pos="756920" algn="l"/>
              </a:tabLst>
            </a:pPr>
            <a:r>
              <a:rPr lang="en-GB" sz="2400">
                <a:latin typeface="Times New Roman" panose="02020603050405020304" pitchFamily="18" charset="0"/>
                <a:cs typeface="Times New Roman" panose="02020603050405020304" pitchFamily="18" charset="0"/>
              </a:rPr>
              <a:t>e.</a:t>
            </a:r>
            <a:r>
              <a:rPr sz="2400">
                <a:latin typeface="Times New Roman" panose="02020603050405020304" pitchFamily="18" charset="0"/>
                <a:cs typeface="Times New Roman" panose="02020603050405020304" pitchFamily="18" charset="0"/>
              </a:rPr>
              <a:t>g. </a:t>
            </a:r>
            <a:r>
              <a:rPr sz="2400" spc="-5">
                <a:latin typeface="Times New Roman" panose="02020603050405020304" pitchFamily="18" charset="0"/>
                <a:cs typeface="Times New Roman" panose="02020603050405020304" pitchFamily="18" charset="0"/>
              </a:rPr>
              <a:t>50 Hz electric current can create a regular rhythm </a:t>
            </a:r>
            <a:r>
              <a:rPr sz="2400">
                <a:latin typeface="Times New Roman" panose="02020603050405020304" pitchFamily="18" charset="0"/>
                <a:cs typeface="Times New Roman" panose="02020603050405020304" pitchFamily="18" charset="0"/>
              </a:rPr>
              <a:t>to the  </a:t>
            </a:r>
            <a:r>
              <a:rPr sz="2400" spc="-5">
                <a:latin typeface="Times New Roman" panose="02020603050405020304" pitchFamily="18" charset="0"/>
                <a:cs typeface="Times New Roman" panose="02020603050405020304" pitchFamily="18" charset="0"/>
              </a:rPr>
              <a:t>background</a:t>
            </a:r>
            <a:r>
              <a:rPr sz="2400" spc="-65">
                <a:latin typeface="Times New Roman" panose="02020603050405020304" pitchFamily="18" charset="0"/>
                <a:cs typeface="Times New Roman" panose="02020603050405020304" pitchFamily="18" charset="0"/>
              </a:rPr>
              <a:t> </a:t>
            </a:r>
            <a:r>
              <a:rPr sz="2400">
                <a:latin typeface="Times New Roman" panose="02020603050405020304" pitchFamily="18" charset="0"/>
                <a:cs typeface="Times New Roman" panose="02020603050405020304" pitchFamily="18" charset="0"/>
              </a:rPr>
              <a:t>EEG.</a:t>
            </a:r>
          </a:p>
          <a:p>
            <a:pPr marL="355600" indent="-342900">
              <a:lnSpc>
                <a:spcPts val="2390"/>
              </a:lnSpc>
              <a:buFont typeface="Wingdings"/>
              <a:buChar char=""/>
              <a:tabLst>
                <a:tab pos="354965" algn="l"/>
                <a:tab pos="355600" algn="l"/>
              </a:tabLst>
            </a:pPr>
            <a:r>
              <a:rPr sz="2400">
                <a:latin typeface="Times New Roman" panose="02020603050405020304" pitchFamily="18" charset="0"/>
                <a:cs typeface="Times New Roman" panose="02020603050405020304" pitchFamily="18" charset="0"/>
              </a:rPr>
              <a:t>A psychological process, reflected in ERP-signal, may not remain</a:t>
            </a:r>
            <a:r>
              <a:rPr sz="2400" spc="-305">
                <a:latin typeface="Times New Roman" panose="02020603050405020304" pitchFamily="18" charset="0"/>
                <a:cs typeface="Times New Roman" panose="02020603050405020304" pitchFamily="18" charset="0"/>
              </a:rPr>
              <a:t> </a:t>
            </a:r>
            <a:r>
              <a:rPr sz="2400">
                <a:latin typeface="Times New Roman" panose="02020603050405020304" pitchFamily="18" charset="0"/>
                <a:cs typeface="Times New Roman" panose="02020603050405020304" pitchFamily="18" charset="0"/>
              </a:rPr>
              <a:t>the</a:t>
            </a:r>
          </a:p>
          <a:p>
            <a:pPr marL="355600">
              <a:lnSpc>
                <a:spcPct val="100000"/>
              </a:lnSpc>
            </a:pPr>
            <a:r>
              <a:rPr sz="2400">
                <a:latin typeface="Times New Roman" panose="02020603050405020304" pitchFamily="18" charset="0"/>
                <a:cs typeface="Times New Roman" panose="02020603050405020304" pitchFamily="18" charset="0"/>
              </a:rPr>
              <a:t>same during the entire measurement session, e. g. due to</a:t>
            </a:r>
            <a:r>
              <a:rPr sz="2400" spc="-210">
                <a:latin typeface="Times New Roman" panose="02020603050405020304" pitchFamily="18" charset="0"/>
                <a:cs typeface="Times New Roman" panose="02020603050405020304" pitchFamily="18" charset="0"/>
              </a:rPr>
              <a:t> </a:t>
            </a:r>
            <a:r>
              <a:rPr sz="2400">
                <a:latin typeface="Times New Roman" panose="02020603050405020304" pitchFamily="18" charset="0"/>
                <a:cs typeface="Times New Roman" panose="02020603050405020304" pitchFamily="18" charset="0"/>
              </a:rPr>
              <a:t>arousal</a:t>
            </a:r>
          </a:p>
          <a:p>
            <a:pPr marL="355600">
              <a:lnSpc>
                <a:spcPct val="100000"/>
              </a:lnSpc>
            </a:pPr>
            <a:r>
              <a:rPr sz="2400">
                <a:latin typeface="Times New Roman" panose="02020603050405020304" pitchFamily="18" charset="0"/>
                <a:cs typeface="Times New Roman" panose="02020603050405020304" pitchFamily="18" charset="0"/>
              </a:rPr>
              <a:t>state</a:t>
            </a:r>
            <a:r>
              <a:rPr sz="2400" spc="-114">
                <a:latin typeface="Times New Roman" panose="02020603050405020304" pitchFamily="18" charset="0"/>
                <a:cs typeface="Times New Roman" panose="02020603050405020304" pitchFamily="18" charset="0"/>
              </a:rPr>
              <a:t> </a:t>
            </a:r>
            <a:r>
              <a:rPr sz="2400" spc="-5">
                <a:latin typeface="Times New Roman" panose="02020603050405020304" pitchFamily="18" charset="0"/>
                <a:cs typeface="Times New Roman" panose="02020603050405020304" pitchFamily="18" charset="0"/>
              </a:rPr>
              <a:t>effects</a:t>
            </a:r>
            <a:endParaRPr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2445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EEG Recording</a:t>
            </a:r>
          </a:p>
        </p:txBody>
      </p:sp>
      <p:sp>
        <p:nvSpPr>
          <p:cNvPr id="7" name="TextBox 6">
            <a:extLst>
              <a:ext uri="{FF2B5EF4-FFF2-40B4-BE49-F238E27FC236}">
                <a16:creationId xmlns:a16="http://schemas.microsoft.com/office/drawing/2014/main" id="{6940903E-9E3E-495B-898D-C8E59D7D0D4C}"/>
              </a:ext>
            </a:extLst>
          </p:cNvPr>
          <p:cNvSpPr txBox="1"/>
          <p:nvPr/>
        </p:nvSpPr>
        <p:spPr>
          <a:xfrm>
            <a:off x="858276" y="1819496"/>
            <a:ext cx="10191180" cy="1569660"/>
          </a:xfrm>
          <a:prstGeom prst="rect">
            <a:avLst/>
          </a:prstGeom>
          <a:noFill/>
        </p:spPr>
        <p:txBody>
          <a:bodyPr wrap="square">
            <a:spAutoFit/>
          </a:bodyPr>
          <a:lstStyle/>
          <a:p>
            <a:pPr marL="342900" lvl="0" indent="-342900">
              <a:buFont typeface="Arial" panose="020B0604020202020204" pitchFamily="34" charset="0"/>
              <a:buChar char="•"/>
            </a:pPr>
            <a:r>
              <a:rPr lang="en-GB" sz="2400">
                <a:latin typeface="Times New Roman" panose="02020603050405020304" pitchFamily="18" charset="0"/>
                <a:cs typeface="Times New Roman" panose="02020603050405020304" pitchFamily="18" charset="0"/>
              </a:rPr>
              <a:t>The neuronal firing inside the brain generates electrical signals. </a:t>
            </a:r>
          </a:p>
          <a:p>
            <a:pPr marL="342900" lvl="0" indent="-342900">
              <a:buFont typeface="Arial" panose="020B0604020202020204" pitchFamily="34" charset="0"/>
              <a:buChar char="•"/>
            </a:pPr>
            <a:endParaRPr lang="en-GB" sz="240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GB" sz="2400">
                <a:latin typeface="Times New Roman" panose="02020603050405020304" pitchFamily="18" charset="0"/>
                <a:cs typeface="Times New Roman" panose="02020603050405020304" pitchFamily="18" charset="0"/>
              </a:rPr>
              <a:t>These electrical signals picked up from the scalp by metallic electrodes are called EEG signals.</a:t>
            </a:r>
          </a:p>
        </p:txBody>
      </p:sp>
      <p:pic>
        <p:nvPicPr>
          <p:cNvPr id="4" name="Picture 14" descr="G:\PLB-with-EEG-helmet-and-BCI-up-low-task.jpg">
            <a:extLst>
              <a:ext uri="{FF2B5EF4-FFF2-40B4-BE49-F238E27FC236}">
                <a16:creationId xmlns:a16="http://schemas.microsoft.com/office/drawing/2014/main" id="{B5DB8548-6D2A-465E-A5B2-B6F0165CBAAB}"/>
              </a:ext>
            </a:extLst>
          </p:cNvPr>
          <p:cNvPicPr>
            <a:picLocks noChangeAspect="1" noChangeArrowheads="1"/>
          </p:cNvPicPr>
          <p:nvPr/>
        </p:nvPicPr>
        <p:blipFill>
          <a:blip r:embed="rId3"/>
          <a:srcRect/>
          <a:stretch>
            <a:fillRect/>
          </a:stretch>
        </p:blipFill>
        <p:spPr bwMode="auto">
          <a:xfrm>
            <a:off x="3984431" y="3743198"/>
            <a:ext cx="4048647" cy="281411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06099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Stimulus-Locked &amp; Response-Locked ERPs</a:t>
            </a:r>
          </a:p>
        </p:txBody>
      </p:sp>
      <p:pic>
        <p:nvPicPr>
          <p:cNvPr id="2" name="Picture 1">
            <a:extLst>
              <a:ext uri="{FF2B5EF4-FFF2-40B4-BE49-F238E27FC236}">
                <a16:creationId xmlns:a16="http://schemas.microsoft.com/office/drawing/2014/main" id="{AB63FFD1-1517-634A-95B3-98EB5C089566}"/>
              </a:ext>
            </a:extLst>
          </p:cNvPr>
          <p:cNvPicPr>
            <a:picLocks noChangeAspect="1"/>
          </p:cNvPicPr>
          <p:nvPr/>
        </p:nvPicPr>
        <p:blipFill>
          <a:blip r:embed="rId3"/>
          <a:stretch>
            <a:fillRect/>
          </a:stretch>
        </p:blipFill>
        <p:spPr>
          <a:xfrm>
            <a:off x="3877363" y="1556078"/>
            <a:ext cx="4031726" cy="4011050"/>
          </a:xfrm>
          <a:prstGeom prst="rect">
            <a:avLst/>
          </a:prstGeom>
        </p:spPr>
      </p:pic>
      <p:sp>
        <p:nvSpPr>
          <p:cNvPr id="4" name="TextBox 3">
            <a:extLst>
              <a:ext uri="{FF2B5EF4-FFF2-40B4-BE49-F238E27FC236}">
                <a16:creationId xmlns:a16="http://schemas.microsoft.com/office/drawing/2014/main" id="{75C22DBE-E58B-406A-BA78-52F3E818CE57}"/>
              </a:ext>
            </a:extLst>
          </p:cNvPr>
          <p:cNvSpPr txBox="1"/>
          <p:nvPr/>
        </p:nvSpPr>
        <p:spPr>
          <a:xfrm>
            <a:off x="3877363" y="5764241"/>
            <a:ext cx="1774845"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Stimulus-Locked</a:t>
            </a:r>
          </a:p>
        </p:txBody>
      </p:sp>
      <p:sp>
        <p:nvSpPr>
          <p:cNvPr id="5" name="TextBox 4">
            <a:extLst>
              <a:ext uri="{FF2B5EF4-FFF2-40B4-BE49-F238E27FC236}">
                <a16:creationId xmlns:a16="http://schemas.microsoft.com/office/drawing/2014/main" id="{E76176B2-3E70-4D44-85F8-832EEB96F119}"/>
              </a:ext>
            </a:extLst>
          </p:cNvPr>
          <p:cNvSpPr txBox="1"/>
          <p:nvPr/>
        </p:nvSpPr>
        <p:spPr>
          <a:xfrm>
            <a:off x="6096000" y="5764241"/>
            <a:ext cx="1838965"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Response-Locked</a:t>
            </a:r>
          </a:p>
        </p:txBody>
      </p:sp>
    </p:spTree>
    <p:extLst>
      <p:ext uri="{BB962C8B-B14F-4D97-AF65-F5344CB8AC3E}">
        <p14:creationId xmlns:p14="http://schemas.microsoft.com/office/powerpoint/2010/main" val="3761736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Designing Experiments</a:t>
            </a:r>
          </a:p>
        </p:txBody>
      </p:sp>
      <p:sp>
        <p:nvSpPr>
          <p:cNvPr id="7" name="TextBox 6">
            <a:extLst>
              <a:ext uri="{FF2B5EF4-FFF2-40B4-BE49-F238E27FC236}">
                <a16:creationId xmlns:a16="http://schemas.microsoft.com/office/drawing/2014/main" id="{3B7151C0-57CC-4F5B-B3D2-6E41A0A6C1CA}"/>
              </a:ext>
            </a:extLst>
          </p:cNvPr>
          <p:cNvSpPr txBox="1"/>
          <p:nvPr/>
        </p:nvSpPr>
        <p:spPr>
          <a:xfrm>
            <a:off x="622170" y="1527142"/>
            <a:ext cx="6688506" cy="5724644"/>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Do not underestimate the importance of good experiment design</a:t>
            </a:r>
          </a:p>
          <a:p>
            <a:pPr marL="285750"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Produce meaningful and interpretable results</a:t>
            </a:r>
          </a:p>
          <a:p>
            <a:pPr marL="742950" lvl="1" indent="-28575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Implications for theories</a:t>
            </a:r>
          </a:p>
          <a:p>
            <a:pPr marL="742950" lvl="1" indent="-28575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Inspire new research</a:t>
            </a:r>
          </a:p>
          <a:p>
            <a:pPr marL="742950" lvl="1"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Pilot test your experiment behaviourally</a:t>
            </a:r>
          </a:p>
          <a:p>
            <a:pPr marL="285750"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r>
              <a:rPr lang="en-GB" sz="2200" b="1" dirty="0">
                <a:latin typeface="Times New Roman" panose="02020603050405020304" pitchFamily="18" charset="0"/>
                <a:cs typeface="Times New Roman" panose="02020603050405020304" pitchFamily="18" charset="0"/>
              </a:rPr>
              <a:t>Event Markers</a:t>
            </a: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Triggers that are sent from stimulus delivering computer to the EEG amplifier</a:t>
            </a: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Recorded as separate channel</a:t>
            </a: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Encode specific events such as stimulus onset or responses, etc.</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026" name="Picture 2" descr="All you ever wanted to know about markers in BrainVision Analyzer">
            <a:extLst>
              <a:ext uri="{FF2B5EF4-FFF2-40B4-BE49-F238E27FC236}">
                <a16:creationId xmlns:a16="http://schemas.microsoft.com/office/drawing/2014/main" id="{93EC1015-B1CB-4D78-A3FD-4977A61C3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675" y="1867711"/>
            <a:ext cx="4683530" cy="2802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1017A76-A666-4B17-BA40-A274DA7E7BA9}"/>
              </a:ext>
            </a:extLst>
          </p:cNvPr>
          <p:cNvSpPr txBox="1"/>
          <p:nvPr/>
        </p:nvSpPr>
        <p:spPr>
          <a:xfrm>
            <a:off x="7310674" y="4549470"/>
            <a:ext cx="6094378" cy="461665"/>
          </a:xfrm>
          <a:prstGeom prst="rect">
            <a:avLst/>
          </a:prstGeom>
          <a:noFill/>
        </p:spPr>
        <p:txBody>
          <a:bodyPr wrap="square">
            <a:spAutoFit/>
          </a:bodyPr>
          <a:lstStyle/>
          <a:p>
            <a:r>
              <a:rPr lang="en-GB" sz="1200" dirty="0">
                <a:latin typeface="Times New Roman" panose="02020603050405020304" pitchFamily="18" charset="0"/>
                <a:cs typeface="Times New Roman" panose="02020603050405020304" pitchFamily="18" charset="0"/>
              </a:rPr>
              <a:t>https://pressrelease.brainproducts.com/wp-content/gallery/1602_ST/GUI_NavigationBar_Markers.jpg</a:t>
            </a:r>
          </a:p>
        </p:txBody>
      </p:sp>
    </p:spTree>
    <p:extLst>
      <p:ext uri="{BB962C8B-B14F-4D97-AF65-F5344CB8AC3E}">
        <p14:creationId xmlns:p14="http://schemas.microsoft.com/office/powerpoint/2010/main" val="724144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Designing Experiments</a:t>
            </a:r>
          </a:p>
        </p:txBody>
      </p:sp>
      <p:sp>
        <p:nvSpPr>
          <p:cNvPr id="7" name="TextBox 6">
            <a:extLst>
              <a:ext uri="{FF2B5EF4-FFF2-40B4-BE49-F238E27FC236}">
                <a16:creationId xmlns:a16="http://schemas.microsoft.com/office/drawing/2014/main" id="{3B7151C0-57CC-4F5B-B3D2-6E41A0A6C1CA}"/>
              </a:ext>
            </a:extLst>
          </p:cNvPr>
          <p:cNvSpPr txBox="1"/>
          <p:nvPr/>
        </p:nvSpPr>
        <p:spPr>
          <a:xfrm>
            <a:off x="622169" y="1527142"/>
            <a:ext cx="10784263" cy="5632311"/>
          </a:xfrm>
          <a:prstGeom prst="rect">
            <a:avLst/>
          </a:prstGeom>
          <a:noFill/>
        </p:spPr>
        <p:txBody>
          <a:bodyPr wrap="square" rtlCol="0">
            <a:spAutoFit/>
          </a:bodyPr>
          <a:lstStyle/>
          <a:p>
            <a:r>
              <a:rPr lang="en-GB" sz="2200" b="1" dirty="0">
                <a:latin typeface="Times New Roman" panose="02020603050405020304" pitchFamily="18" charset="0"/>
                <a:cs typeface="Times New Roman" panose="02020603050405020304" pitchFamily="18" charset="0"/>
              </a:rPr>
              <a:t>Intra- and Intertrial Timing</a:t>
            </a:r>
          </a:p>
          <a:p>
            <a:pPr marL="285750" indent="-28575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Ideal to have experiment events within a trial separated by several hundred milliseconds</a:t>
            </a:r>
          </a:p>
          <a:p>
            <a:pPr marL="285750" indent="-28575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Intervals between two trials (Inter-trial intervals):</a:t>
            </a:r>
          </a:p>
          <a:p>
            <a:pPr marL="742950" lvl="1" indent="-28575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Baseline normalisation</a:t>
            </a:r>
          </a:p>
          <a:p>
            <a:pPr marL="742950" lvl="1" indent="-28575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Frequencies to analyse</a:t>
            </a:r>
          </a:p>
          <a:p>
            <a:pPr marL="285750" indent="-28575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Constant or Variable</a:t>
            </a:r>
          </a:p>
          <a:p>
            <a:pPr marL="285750"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200" b="1" dirty="0">
                <a:latin typeface="Times New Roman" panose="02020603050405020304" pitchFamily="18" charset="0"/>
                <a:cs typeface="Times New Roman" panose="02020603050405020304" pitchFamily="18" charset="0"/>
              </a:rPr>
              <a:t>Number of trials required?</a:t>
            </a:r>
          </a:p>
          <a:p>
            <a:pPr marL="285750" indent="-28575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Signal-to-Noise Ratio</a:t>
            </a:r>
          </a:p>
          <a:p>
            <a:pPr marL="285750" indent="-28575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Big the effect is</a:t>
            </a:r>
          </a:p>
          <a:p>
            <a:pPr marL="285750" indent="-28575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Type of analysis</a:t>
            </a:r>
          </a:p>
          <a:p>
            <a:pPr marL="285750"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200" b="1" dirty="0">
                <a:latin typeface="Times New Roman" panose="02020603050405020304" pitchFamily="18" charset="0"/>
                <a:cs typeface="Times New Roman" panose="02020603050405020304" pitchFamily="18" charset="0"/>
              </a:rPr>
              <a:t>Electrodes &amp; Sampling Rate- </a:t>
            </a:r>
            <a:r>
              <a:rPr lang="en-GB" sz="2200" dirty="0">
                <a:latin typeface="Times New Roman" panose="02020603050405020304" pitchFamily="18" charset="0"/>
                <a:cs typeface="Times New Roman" panose="02020603050405020304" pitchFamily="18" charset="0"/>
              </a:rPr>
              <a:t>Dependent on the type of analysis</a:t>
            </a:r>
          </a:p>
          <a:p>
            <a:pPr marL="742950" lvl="1"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6839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Python based packages</a:t>
            </a:r>
          </a:p>
        </p:txBody>
      </p:sp>
      <p:sp>
        <p:nvSpPr>
          <p:cNvPr id="7" name="TextBox 6">
            <a:extLst>
              <a:ext uri="{FF2B5EF4-FFF2-40B4-BE49-F238E27FC236}">
                <a16:creationId xmlns:a16="http://schemas.microsoft.com/office/drawing/2014/main" id="{3B7151C0-57CC-4F5B-B3D2-6E41A0A6C1CA}"/>
              </a:ext>
            </a:extLst>
          </p:cNvPr>
          <p:cNvSpPr txBox="1"/>
          <p:nvPr/>
        </p:nvSpPr>
        <p:spPr>
          <a:xfrm>
            <a:off x="622169" y="1527142"/>
            <a:ext cx="10784263" cy="3077766"/>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GB" sz="2200" dirty="0" err="1">
                <a:latin typeface="Times New Roman" panose="02020603050405020304" pitchFamily="18" charset="0"/>
                <a:cs typeface="Times New Roman" panose="02020603050405020304" pitchFamily="18" charset="0"/>
              </a:rPr>
              <a:t>Numpy</a:t>
            </a:r>
            <a:endParaRPr lang="en-GB" sz="2200" dirty="0">
              <a:latin typeface="Times New Roman" panose="02020603050405020304" pitchFamily="18" charset="0"/>
              <a:cs typeface="Times New Roman" panose="02020603050405020304" pitchFamily="18" charset="0"/>
            </a:endParaRPr>
          </a:p>
          <a:p>
            <a:pPr marL="342900" indent="-342900">
              <a:spcAft>
                <a:spcPts val="1200"/>
              </a:spcAft>
              <a:buFont typeface="Arial" panose="020B0604020202020204" pitchFamily="34" charset="0"/>
              <a:buChar char="•"/>
            </a:pPr>
            <a:r>
              <a:rPr lang="en-GB" sz="2200" dirty="0" err="1">
                <a:latin typeface="Times New Roman" panose="02020603050405020304" pitchFamily="18" charset="0"/>
                <a:cs typeface="Times New Roman" panose="02020603050405020304" pitchFamily="18" charset="0"/>
              </a:rPr>
              <a:t>Scipy</a:t>
            </a:r>
            <a:endParaRPr lang="en-GB" sz="2200" dirty="0">
              <a:latin typeface="Times New Roman" panose="02020603050405020304" pitchFamily="18" charset="0"/>
              <a:cs typeface="Times New Roman" panose="02020603050405020304" pitchFamily="18" charset="0"/>
            </a:endParaRPr>
          </a:p>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Scikit-learn</a:t>
            </a:r>
          </a:p>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MNE-Open-source Python package for exploring, visualizing, and </a:t>
            </a:r>
            <a:r>
              <a:rPr lang="en-GB" sz="2200" dirty="0" err="1">
                <a:latin typeface="Times New Roman" panose="02020603050405020304" pitchFamily="18" charset="0"/>
                <a:cs typeface="Times New Roman" panose="02020603050405020304" pitchFamily="18" charset="0"/>
              </a:rPr>
              <a:t>analyzing</a:t>
            </a:r>
            <a:r>
              <a:rPr lang="en-GB" sz="2200" dirty="0">
                <a:latin typeface="Times New Roman" panose="02020603050405020304" pitchFamily="18" charset="0"/>
                <a:cs typeface="Times New Roman" panose="02020603050405020304" pitchFamily="18" charset="0"/>
              </a:rPr>
              <a:t> human neurophysiological data: MEG, EEG, </a:t>
            </a:r>
            <a:r>
              <a:rPr lang="en-GB" sz="2200" dirty="0" err="1">
                <a:latin typeface="Times New Roman" panose="02020603050405020304" pitchFamily="18" charset="0"/>
                <a:cs typeface="Times New Roman" panose="02020603050405020304" pitchFamily="18" charset="0"/>
              </a:rPr>
              <a:t>sEEG</a:t>
            </a:r>
            <a:r>
              <a:rPr lang="en-GB" sz="2200" dirty="0">
                <a:latin typeface="Times New Roman" panose="02020603050405020304" pitchFamily="18" charset="0"/>
                <a:cs typeface="Times New Roman" panose="02020603050405020304" pitchFamily="18" charset="0"/>
              </a:rPr>
              <a:t>, </a:t>
            </a:r>
            <a:r>
              <a:rPr lang="en-GB" sz="2200" dirty="0" err="1">
                <a:latin typeface="Times New Roman" panose="02020603050405020304" pitchFamily="18" charset="0"/>
                <a:cs typeface="Times New Roman" panose="02020603050405020304" pitchFamily="18" charset="0"/>
              </a:rPr>
              <a:t>ECoG</a:t>
            </a:r>
            <a:r>
              <a:rPr lang="en-GB" sz="2200" dirty="0">
                <a:latin typeface="Times New Roman" panose="02020603050405020304" pitchFamily="18" charset="0"/>
                <a:cs typeface="Times New Roman" panose="02020603050405020304" pitchFamily="18" charset="0"/>
              </a:rPr>
              <a:t>, NIRS, and more.</a:t>
            </a:r>
          </a:p>
          <a:p>
            <a:pPr marL="742950" lvl="1"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065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Pre-processing</a:t>
            </a:r>
          </a:p>
        </p:txBody>
      </p:sp>
      <p:sp>
        <p:nvSpPr>
          <p:cNvPr id="7" name="TextBox 6">
            <a:extLst>
              <a:ext uri="{FF2B5EF4-FFF2-40B4-BE49-F238E27FC236}">
                <a16:creationId xmlns:a16="http://schemas.microsoft.com/office/drawing/2014/main" id="{3B7151C0-57CC-4F5B-B3D2-6E41A0A6C1CA}"/>
              </a:ext>
            </a:extLst>
          </p:cNvPr>
          <p:cNvSpPr txBox="1"/>
          <p:nvPr/>
        </p:nvSpPr>
        <p:spPr>
          <a:xfrm>
            <a:off x="622169" y="1527142"/>
            <a:ext cx="10784263" cy="5047536"/>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Refers to any transformation or reorganisation of signals before analysing the data and after collecting the data.</a:t>
            </a:r>
          </a:p>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Steps involved:</a:t>
            </a:r>
          </a:p>
          <a:p>
            <a:pPr marL="800100" lvl="1"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Filtering</a:t>
            </a:r>
          </a:p>
          <a:p>
            <a:pPr marL="800100" lvl="1"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Epoch extraction</a:t>
            </a:r>
          </a:p>
          <a:p>
            <a:pPr marL="800100" lvl="1"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Trial Rejection</a:t>
            </a:r>
          </a:p>
          <a:p>
            <a:pPr marL="800100" lvl="1"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Spatial Filtering</a:t>
            </a:r>
          </a:p>
          <a:p>
            <a:pPr marL="800100" lvl="1"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Re-referencing</a:t>
            </a:r>
          </a:p>
          <a:p>
            <a:pPr marL="800100" lvl="1"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Interpolating bad electrodes</a:t>
            </a:r>
          </a:p>
          <a:p>
            <a:pPr marL="742950" lvl="1"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7477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Pre-processing: Filtering</a:t>
            </a:r>
          </a:p>
        </p:txBody>
      </p:sp>
      <p:sp>
        <p:nvSpPr>
          <p:cNvPr id="7" name="TextBox 6">
            <a:extLst>
              <a:ext uri="{FF2B5EF4-FFF2-40B4-BE49-F238E27FC236}">
                <a16:creationId xmlns:a16="http://schemas.microsoft.com/office/drawing/2014/main" id="{3B7151C0-57CC-4F5B-B3D2-6E41A0A6C1CA}"/>
              </a:ext>
            </a:extLst>
          </p:cNvPr>
          <p:cNvSpPr txBox="1"/>
          <p:nvPr/>
        </p:nvSpPr>
        <p:spPr>
          <a:xfrm>
            <a:off x="622170" y="1527142"/>
            <a:ext cx="6872140" cy="6555641"/>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Remove high frequency artefacts, low frequency drifts</a:t>
            </a:r>
          </a:p>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Notch filters at 50/60 Hz to attenuate electrical line noise</a:t>
            </a:r>
          </a:p>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Recommended to apply a High-pass filter at 0.1 or 0.5Hz to minimize slow drifts</a:t>
            </a:r>
          </a:p>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Band-pass, Band-stop, High, Low Filters</a:t>
            </a:r>
          </a:p>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FIR and IIR filters</a:t>
            </a:r>
          </a:p>
          <a:p>
            <a:pPr marL="800100" lvl="1"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FIR filters are more stable; less likely to introduce nonlinear phase distortions</a:t>
            </a:r>
          </a:p>
          <a:p>
            <a:pPr marL="800100" lvl="1"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Computational costs higher to IIR</a:t>
            </a:r>
          </a:p>
          <a:p>
            <a:pPr marL="342900" indent="-342900">
              <a:spcAft>
                <a:spcPts val="1200"/>
              </a:spcAft>
              <a:buFont typeface="Arial" panose="020B0604020202020204" pitchFamily="34" charset="0"/>
              <a:buChar char="•"/>
            </a:pPr>
            <a:r>
              <a:rPr lang="en-GB" sz="2200" dirty="0" err="1">
                <a:latin typeface="Times New Roman" panose="02020603050405020304" pitchFamily="18" charset="0"/>
                <a:cs typeface="Times New Roman" panose="02020603050405020304" pitchFamily="18" charset="0"/>
              </a:rPr>
              <a:t>scipy.signal</a:t>
            </a:r>
            <a:r>
              <a:rPr lang="en-GB" sz="2200" dirty="0">
                <a:latin typeface="Times New Roman" panose="02020603050405020304" pitchFamily="18" charset="0"/>
                <a:cs typeface="Times New Roman" panose="02020603050405020304" pitchFamily="18" charset="0"/>
              </a:rPr>
              <a:t> (https://docs.scipy.org/doc/scipy/reference/signal.html)</a:t>
            </a:r>
          </a:p>
          <a:p>
            <a:pPr marL="342900" indent="-342900">
              <a:spcAft>
                <a:spcPts val="1200"/>
              </a:spcAft>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p:txBody>
      </p:sp>
      <p:pic>
        <p:nvPicPr>
          <p:cNvPr id="4" name="Object 1">
            <a:extLst>
              <a:ext uri="{FF2B5EF4-FFF2-40B4-BE49-F238E27FC236}">
                <a16:creationId xmlns:a16="http://schemas.microsoft.com/office/drawing/2014/main" id="{ACAA23A6-AC7E-4406-B5B2-FC82C4E2017F}"/>
              </a:ext>
            </a:extLst>
          </p:cNvPr>
          <p:cNvPicPr>
            <a:picLocks noChangeArrowheads="1"/>
          </p:cNvPicPr>
          <p:nvPr/>
        </p:nvPicPr>
        <p:blipFill>
          <a:blip r:embed="rId3">
            <a:extLst>
              <a:ext uri="{28A0092B-C50C-407E-A947-70E740481C1C}">
                <a14:useLocalDpi xmlns:a14="http://schemas.microsoft.com/office/drawing/2010/main" val="0"/>
              </a:ext>
            </a:extLst>
          </a:blip>
          <a:srcRect b="-191"/>
          <a:stretch>
            <a:fillRect/>
          </a:stretch>
        </p:blipFill>
        <p:spPr bwMode="auto">
          <a:xfrm>
            <a:off x="7195226" y="3524655"/>
            <a:ext cx="4769796" cy="154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ject 2">
            <a:extLst>
              <a:ext uri="{FF2B5EF4-FFF2-40B4-BE49-F238E27FC236}">
                <a16:creationId xmlns:a16="http://schemas.microsoft.com/office/drawing/2014/main" id="{718B0C73-C587-45F5-9A4D-AE551E3C7416}"/>
              </a:ext>
            </a:extLst>
          </p:cNvPr>
          <p:cNvPicPr>
            <a:picLocks noChangeArrowheads="1"/>
          </p:cNvPicPr>
          <p:nvPr/>
        </p:nvPicPr>
        <p:blipFill>
          <a:blip r:embed="rId4">
            <a:extLst>
              <a:ext uri="{28A0092B-C50C-407E-A947-70E740481C1C}">
                <a14:useLocalDpi xmlns:a14="http://schemas.microsoft.com/office/drawing/2010/main" val="0"/>
              </a:ext>
            </a:extLst>
          </a:blip>
          <a:srcRect b="-269"/>
          <a:stretch>
            <a:fillRect/>
          </a:stretch>
        </p:blipFill>
        <p:spPr bwMode="auto">
          <a:xfrm>
            <a:off x="7195226" y="1386154"/>
            <a:ext cx="4769796" cy="209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9319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Pre-processing: </a:t>
            </a:r>
            <a:r>
              <a:rPr lang="en-GB" dirty="0" err="1">
                <a:latin typeface="Times New Roman" panose="02020603050405020304" pitchFamily="18" charset="0"/>
                <a:cs typeface="Times New Roman" panose="02020603050405020304" pitchFamily="18" charset="0"/>
              </a:rPr>
              <a:t>Downsampling</a:t>
            </a:r>
            <a:endParaRPr lang="en-GB"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1AACDD8C-BD83-4725-890B-E521A3FA2588}"/>
              </a:ext>
            </a:extLst>
          </p:cNvPr>
          <p:cNvSpPr txBox="1">
            <a:spLocks noChangeArrowheads="1"/>
          </p:cNvSpPr>
          <p:nvPr/>
        </p:nvSpPr>
        <p:spPr>
          <a:xfrm>
            <a:off x="5318492" y="1853590"/>
            <a:ext cx="452755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latin typeface="Times New Roman" panose="02020603050405020304" pitchFamily="18" charset="0"/>
                <a:cs typeface="Times New Roman" panose="02020603050405020304" pitchFamily="18" charset="0"/>
              </a:rPr>
              <a:t>Nyquist Theory – minimum digital sampling frequency must be &gt; twice the maximum frequency in analogue signal</a:t>
            </a:r>
          </a:p>
        </p:txBody>
      </p:sp>
      <p:pic>
        <p:nvPicPr>
          <p:cNvPr id="8" name="Picture 4">
            <a:extLst>
              <a:ext uri="{FF2B5EF4-FFF2-40B4-BE49-F238E27FC236}">
                <a16:creationId xmlns:a16="http://schemas.microsoft.com/office/drawing/2014/main" id="{CDD4029F-71EB-44C7-A8A9-7D6D8BDDA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142" y="1825015"/>
            <a:ext cx="3381375"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459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Pre-processing: Spatial Filtering</a:t>
            </a:r>
          </a:p>
        </p:txBody>
      </p:sp>
      <p:sp>
        <p:nvSpPr>
          <p:cNvPr id="7" name="TextBox 6">
            <a:extLst>
              <a:ext uri="{FF2B5EF4-FFF2-40B4-BE49-F238E27FC236}">
                <a16:creationId xmlns:a16="http://schemas.microsoft.com/office/drawing/2014/main" id="{3B7151C0-57CC-4F5B-B3D2-6E41A0A6C1CA}"/>
              </a:ext>
            </a:extLst>
          </p:cNvPr>
          <p:cNvSpPr txBox="1"/>
          <p:nvPr/>
        </p:nvSpPr>
        <p:spPr>
          <a:xfrm>
            <a:off x="670874" y="1579204"/>
            <a:ext cx="10850251" cy="5201424"/>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Bipolar: the voltage difference between two electrode pairs</a:t>
            </a:r>
          </a:p>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Laplacian                            </a:t>
            </a:r>
          </a:p>
          <a:p>
            <a:pPr>
              <a:spcAft>
                <a:spcPts val="1200"/>
              </a:spcAft>
            </a:pPr>
            <a:endParaRPr lang="en-GB" sz="2200" dirty="0">
              <a:latin typeface="Times New Roman" panose="02020603050405020304" pitchFamily="18" charset="0"/>
              <a:cs typeface="Times New Roman" panose="02020603050405020304" pitchFamily="18" charset="0"/>
            </a:endParaRPr>
          </a:p>
          <a:p>
            <a:pPr marL="342900" indent="-342900">
              <a:spcAft>
                <a:spcPts val="1200"/>
              </a:spcAft>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Common Average Referencing (CAR)</a:t>
            </a:r>
          </a:p>
          <a:p>
            <a:pPr marL="342900" indent="-342900">
              <a:spcAft>
                <a:spcPts val="1200"/>
              </a:spcAft>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342900" indent="-342900">
              <a:spcAft>
                <a:spcPts val="1200"/>
              </a:spcAft>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342900" indent="-342900">
              <a:spcAft>
                <a:spcPts val="1200"/>
              </a:spcAft>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342900" indent="-342900">
              <a:spcAft>
                <a:spcPts val="1200"/>
              </a:spcAft>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342900" indent="-342900">
              <a:spcAft>
                <a:spcPts val="1200"/>
              </a:spcAft>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1E4137B-E8C4-481A-9AF5-9D08B80EA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854" y="3933694"/>
            <a:ext cx="7631181" cy="27818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28CA49-AFD5-4FE8-A5CF-9D4EA576714A}"/>
              </a:ext>
            </a:extLst>
          </p:cNvPr>
          <p:cNvSpPr txBox="1"/>
          <p:nvPr/>
        </p:nvSpPr>
        <p:spPr>
          <a:xfrm>
            <a:off x="10787975" y="6516900"/>
            <a:ext cx="1245854" cy="276999"/>
          </a:xfrm>
          <a:prstGeom prst="rect">
            <a:avLst/>
          </a:prstGeom>
          <a:noFill/>
        </p:spPr>
        <p:txBody>
          <a:bodyPr wrap="none" rtlCol="0">
            <a:spAutoFit/>
          </a:bodyPr>
          <a:lstStyle/>
          <a:p>
            <a:r>
              <a:rPr lang="en-GB" sz="1200" dirty="0">
                <a:latin typeface="Times New Roman" panose="02020603050405020304" pitchFamily="18" charset="0"/>
                <a:cs typeface="Times New Roman" panose="02020603050405020304" pitchFamily="18" charset="0"/>
              </a:rPr>
              <a:t>McFarland, 1997</a:t>
            </a:r>
          </a:p>
        </p:txBody>
      </p:sp>
      <p:pic>
        <p:nvPicPr>
          <p:cNvPr id="2052" name="Picture 4">
            <a:extLst>
              <a:ext uri="{FF2B5EF4-FFF2-40B4-BE49-F238E27FC236}">
                <a16:creationId xmlns:a16="http://schemas.microsoft.com/office/drawing/2014/main" id="{4B28D63A-6CE3-4D2C-A92D-EA6B14587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7487" y="2296538"/>
            <a:ext cx="2009775" cy="533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B873DA3-1E4D-4A34-82DB-F1CDAD72BDC5}"/>
              </a:ext>
            </a:extLst>
          </p:cNvPr>
          <p:cNvSpPr txBox="1"/>
          <p:nvPr/>
        </p:nvSpPr>
        <p:spPr>
          <a:xfrm>
            <a:off x="5276351" y="2296538"/>
            <a:ext cx="779572" cy="369332"/>
          </a:xfrm>
          <a:prstGeom prst="rect">
            <a:avLst/>
          </a:prstGeom>
          <a:noFill/>
        </p:spPr>
        <p:txBody>
          <a:bodyPr wrap="none" rtlCol="0">
            <a:spAutoFit/>
          </a:bodyPr>
          <a:lstStyle/>
          <a:p>
            <a:r>
              <a:rPr lang="en-GB" dirty="0"/>
              <a:t>where</a:t>
            </a:r>
          </a:p>
        </p:txBody>
      </p:sp>
      <p:pic>
        <p:nvPicPr>
          <p:cNvPr id="2054" name="Picture 6">
            <a:extLst>
              <a:ext uri="{FF2B5EF4-FFF2-40B4-BE49-F238E27FC236}">
                <a16:creationId xmlns:a16="http://schemas.microsoft.com/office/drawing/2014/main" id="{1C4F475F-53D9-4646-9137-987E3C7CC0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5923" y="2272725"/>
            <a:ext cx="1714500"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707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Pre-processing: </a:t>
            </a:r>
            <a:r>
              <a:rPr lang="en-GB" dirty="0" err="1">
                <a:latin typeface="Times New Roman" panose="02020603050405020304" pitchFamily="18" charset="0"/>
                <a:cs typeface="Times New Roman" panose="02020603050405020304" pitchFamily="18" charset="0"/>
              </a:rPr>
              <a:t>Epoching</a:t>
            </a:r>
            <a:endParaRPr lang="en-GB" dirty="0">
              <a:latin typeface="Times New Roman" panose="02020603050405020304" pitchFamily="18" charset="0"/>
              <a:cs typeface="Times New Roman" panose="02020603050405020304" pitchFamily="18" charset="0"/>
            </a:endParaRPr>
          </a:p>
        </p:txBody>
      </p:sp>
      <p:pic>
        <p:nvPicPr>
          <p:cNvPr id="6" name="Picture 4">
            <a:extLst>
              <a:ext uri="{FF2B5EF4-FFF2-40B4-BE49-F238E27FC236}">
                <a16:creationId xmlns:a16="http://schemas.microsoft.com/office/drawing/2014/main" id="{96B40BD1-0E29-4536-93F6-F1F216CBE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248" y="1632558"/>
            <a:ext cx="8745537" cy="448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483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Pre-processing: Baseline Correction</a:t>
            </a:r>
          </a:p>
        </p:txBody>
      </p:sp>
      <p:sp>
        <p:nvSpPr>
          <p:cNvPr id="8" name="TextBox 7">
            <a:extLst>
              <a:ext uri="{FF2B5EF4-FFF2-40B4-BE49-F238E27FC236}">
                <a16:creationId xmlns:a16="http://schemas.microsoft.com/office/drawing/2014/main" id="{1AE2F12C-8780-4CAA-A6E2-C93668D65D8D}"/>
              </a:ext>
            </a:extLst>
          </p:cNvPr>
          <p:cNvSpPr txBox="1"/>
          <p:nvPr/>
        </p:nvSpPr>
        <p:spPr>
          <a:xfrm>
            <a:off x="633954" y="1652842"/>
            <a:ext cx="10178590" cy="1200329"/>
          </a:xfrm>
          <a:prstGeom prst="rect">
            <a:avLst/>
          </a:prstGeom>
          <a:noFill/>
        </p:spPr>
        <p:txBody>
          <a:bodyPr wrap="square">
            <a:spAutoFit/>
          </a:bodyPr>
          <a:lstStyle/>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Baseline correction is a linear operation because we are just computing the average of the points from the baseline period and subtracting this average from each point in the waveform. </a:t>
            </a:r>
          </a:p>
        </p:txBody>
      </p:sp>
      <p:pic>
        <p:nvPicPr>
          <p:cNvPr id="3074" name="Picture 2" descr="PDF] On high-pass filter artifacts (they&amp;#39;re real) and baseline correction  (it&amp;#39;s a good idea) in ERP/ERMF analysis | Semantic Scholar">
            <a:extLst>
              <a:ext uri="{FF2B5EF4-FFF2-40B4-BE49-F238E27FC236}">
                <a16:creationId xmlns:a16="http://schemas.microsoft.com/office/drawing/2014/main" id="{19127ECE-7361-4F78-8FA9-172953B6A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624" y="2966698"/>
            <a:ext cx="7771482" cy="34270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98C7A69-BA7E-4C76-B74A-B3C8339CD24A}"/>
              </a:ext>
            </a:extLst>
          </p:cNvPr>
          <p:cNvSpPr txBox="1"/>
          <p:nvPr/>
        </p:nvSpPr>
        <p:spPr>
          <a:xfrm>
            <a:off x="7140101" y="6393766"/>
            <a:ext cx="3110595" cy="276999"/>
          </a:xfrm>
          <a:prstGeom prst="rect">
            <a:avLst/>
          </a:prstGeom>
          <a:noFill/>
        </p:spPr>
        <p:txBody>
          <a:bodyPr wrap="none" rtlCol="0">
            <a:spAutoFit/>
          </a:bodyPr>
          <a:lstStyle/>
          <a:p>
            <a:r>
              <a:rPr lang="en-GB" sz="1200" dirty="0">
                <a:latin typeface="Times New Roman" panose="02020603050405020304" pitchFamily="18" charset="0"/>
                <a:cs typeface="Times New Roman" panose="02020603050405020304" pitchFamily="18" charset="0"/>
              </a:rPr>
              <a:t>Tanner 2016, Journal of Neuroscience Methods</a:t>
            </a:r>
          </a:p>
        </p:txBody>
      </p:sp>
    </p:spTree>
    <p:extLst>
      <p:ext uri="{BB962C8B-B14F-4D97-AF65-F5344CB8AC3E}">
        <p14:creationId xmlns:p14="http://schemas.microsoft.com/office/powerpoint/2010/main" val="2173623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fontScale="90000"/>
          </a:bodyPr>
          <a:lstStyle/>
          <a:p>
            <a:r>
              <a:rPr lang="en-GB">
                <a:latin typeface="Times New Roman" panose="02020603050405020304" pitchFamily="18" charset="0"/>
                <a:cs typeface="Times New Roman" panose="02020603050405020304" pitchFamily="18" charset="0"/>
              </a:rPr>
              <a:t>EEG as a Weighted Sum of Independent Neuronal Signals</a:t>
            </a:r>
          </a:p>
        </p:txBody>
      </p:sp>
      <p:sp>
        <p:nvSpPr>
          <p:cNvPr id="5" name="Freeform 1026">
            <a:extLst>
              <a:ext uri="{FF2B5EF4-FFF2-40B4-BE49-F238E27FC236}">
                <a16:creationId xmlns:a16="http://schemas.microsoft.com/office/drawing/2014/main" id="{4ED95291-70BE-4948-B6B5-B3986B6994CC}"/>
              </a:ext>
            </a:extLst>
          </p:cNvPr>
          <p:cNvSpPr>
            <a:spLocks/>
          </p:cNvSpPr>
          <p:nvPr/>
        </p:nvSpPr>
        <p:spPr bwMode="auto">
          <a:xfrm>
            <a:off x="1977190" y="3866147"/>
            <a:ext cx="1771650" cy="2595563"/>
          </a:xfrm>
          <a:custGeom>
            <a:avLst/>
            <a:gdLst>
              <a:gd name="T0" fmla="*/ 0 w 1116"/>
              <a:gd name="T1" fmla="*/ 62 h 1635"/>
              <a:gd name="T2" fmla="*/ 504 w 1116"/>
              <a:gd name="T3" fmla="*/ 44 h 1635"/>
              <a:gd name="T4" fmla="*/ 876 w 1116"/>
              <a:gd name="T5" fmla="*/ 326 h 1635"/>
              <a:gd name="T6" fmla="*/ 924 w 1116"/>
              <a:gd name="T7" fmla="*/ 662 h 1635"/>
              <a:gd name="T8" fmla="*/ 1116 w 1116"/>
              <a:gd name="T9" fmla="*/ 1046 h 1635"/>
              <a:gd name="T10" fmla="*/ 924 w 1116"/>
              <a:gd name="T11" fmla="*/ 1094 h 1635"/>
              <a:gd name="T12" fmla="*/ 924 w 1116"/>
              <a:gd name="T13" fmla="*/ 1190 h 1635"/>
              <a:gd name="T14" fmla="*/ 780 w 1116"/>
              <a:gd name="T15" fmla="*/ 1190 h 1635"/>
              <a:gd name="T16" fmla="*/ 828 w 1116"/>
              <a:gd name="T17" fmla="*/ 1286 h 1635"/>
              <a:gd name="T18" fmla="*/ 801 w 1116"/>
              <a:gd name="T19" fmla="*/ 1556 h 1635"/>
              <a:gd name="T20" fmla="*/ 588 w 1116"/>
              <a:gd name="T21" fmla="*/ 1622 h 1635"/>
              <a:gd name="T22" fmla="*/ 72 w 1116"/>
              <a:gd name="T23" fmla="*/ 1475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6" h="1635">
                <a:moveTo>
                  <a:pt x="0" y="62"/>
                </a:moveTo>
                <a:cubicBezTo>
                  <a:pt x="84" y="59"/>
                  <a:pt x="358" y="0"/>
                  <a:pt x="504" y="44"/>
                </a:cubicBezTo>
                <a:cubicBezTo>
                  <a:pt x="650" y="88"/>
                  <a:pt x="806" y="223"/>
                  <a:pt x="876" y="326"/>
                </a:cubicBezTo>
                <a:cubicBezTo>
                  <a:pt x="946" y="429"/>
                  <a:pt x="884" y="542"/>
                  <a:pt x="924" y="662"/>
                </a:cubicBezTo>
                <a:cubicBezTo>
                  <a:pt x="964" y="782"/>
                  <a:pt x="1116" y="974"/>
                  <a:pt x="1116" y="1046"/>
                </a:cubicBezTo>
                <a:cubicBezTo>
                  <a:pt x="1116" y="1118"/>
                  <a:pt x="956" y="1070"/>
                  <a:pt x="924" y="1094"/>
                </a:cubicBezTo>
                <a:cubicBezTo>
                  <a:pt x="892" y="1118"/>
                  <a:pt x="948" y="1174"/>
                  <a:pt x="924" y="1190"/>
                </a:cubicBezTo>
                <a:cubicBezTo>
                  <a:pt x="900" y="1206"/>
                  <a:pt x="796" y="1174"/>
                  <a:pt x="780" y="1190"/>
                </a:cubicBezTo>
                <a:cubicBezTo>
                  <a:pt x="764" y="1206"/>
                  <a:pt x="824" y="1225"/>
                  <a:pt x="828" y="1286"/>
                </a:cubicBezTo>
                <a:cubicBezTo>
                  <a:pt x="832" y="1347"/>
                  <a:pt x="841" y="1500"/>
                  <a:pt x="801" y="1556"/>
                </a:cubicBezTo>
                <a:cubicBezTo>
                  <a:pt x="761" y="1612"/>
                  <a:pt x="709" y="1635"/>
                  <a:pt x="588" y="1622"/>
                </a:cubicBezTo>
                <a:cubicBezTo>
                  <a:pt x="467" y="1609"/>
                  <a:pt x="179" y="1506"/>
                  <a:pt x="72" y="147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Freeform 1027">
            <a:extLst>
              <a:ext uri="{FF2B5EF4-FFF2-40B4-BE49-F238E27FC236}">
                <a16:creationId xmlns:a16="http://schemas.microsoft.com/office/drawing/2014/main" id="{C97B51C0-6308-4754-B221-5E24AE00B3B8}"/>
              </a:ext>
            </a:extLst>
          </p:cNvPr>
          <p:cNvSpPr>
            <a:spLocks/>
          </p:cNvSpPr>
          <p:nvPr/>
        </p:nvSpPr>
        <p:spPr bwMode="auto">
          <a:xfrm>
            <a:off x="1824790" y="4018547"/>
            <a:ext cx="1574800" cy="850900"/>
          </a:xfrm>
          <a:custGeom>
            <a:avLst/>
            <a:gdLst>
              <a:gd name="T0" fmla="*/ 176 w 992"/>
              <a:gd name="T1" fmla="*/ 88 h 536"/>
              <a:gd name="T2" fmla="*/ 608 w 992"/>
              <a:gd name="T3" fmla="*/ 40 h 536"/>
              <a:gd name="T4" fmla="*/ 944 w 992"/>
              <a:gd name="T5" fmla="*/ 328 h 536"/>
              <a:gd name="T6" fmla="*/ 896 w 992"/>
              <a:gd name="T7" fmla="*/ 472 h 536"/>
              <a:gd name="T8" fmla="*/ 704 w 992"/>
              <a:gd name="T9" fmla="*/ 520 h 536"/>
              <a:gd name="T10" fmla="*/ 608 w 992"/>
              <a:gd name="T11" fmla="*/ 376 h 536"/>
              <a:gd name="T12" fmla="*/ 320 w 992"/>
              <a:gd name="T13" fmla="*/ 520 h 536"/>
              <a:gd name="T14" fmla="*/ 32 w 992"/>
              <a:gd name="T15" fmla="*/ 328 h 536"/>
              <a:gd name="T16" fmla="*/ 176 w 992"/>
              <a:gd name="T17" fmla="*/ 8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536">
                <a:moveTo>
                  <a:pt x="176" y="88"/>
                </a:moveTo>
                <a:cubicBezTo>
                  <a:pt x="272" y="40"/>
                  <a:pt x="480" y="0"/>
                  <a:pt x="608" y="40"/>
                </a:cubicBezTo>
                <a:cubicBezTo>
                  <a:pt x="736" y="80"/>
                  <a:pt x="896" y="256"/>
                  <a:pt x="944" y="328"/>
                </a:cubicBezTo>
                <a:cubicBezTo>
                  <a:pt x="992" y="400"/>
                  <a:pt x="936" y="440"/>
                  <a:pt x="896" y="472"/>
                </a:cubicBezTo>
                <a:cubicBezTo>
                  <a:pt x="856" y="504"/>
                  <a:pt x="752" y="536"/>
                  <a:pt x="704" y="520"/>
                </a:cubicBezTo>
                <a:cubicBezTo>
                  <a:pt x="656" y="504"/>
                  <a:pt x="672" y="376"/>
                  <a:pt x="608" y="376"/>
                </a:cubicBezTo>
                <a:cubicBezTo>
                  <a:pt x="544" y="376"/>
                  <a:pt x="416" y="528"/>
                  <a:pt x="320" y="520"/>
                </a:cubicBezTo>
                <a:cubicBezTo>
                  <a:pt x="224" y="512"/>
                  <a:pt x="64" y="400"/>
                  <a:pt x="32" y="328"/>
                </a:cubicBezTo>
                <a:cubicBezTo>
                  <a:pt x="0" y="256"/>
                  <a:pt x="80" y="136"/>
                  <a:pt x="176" y="88"/>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 name="Oval 1028">
            <a:extLst>
              <a:ext uri="{FF2B5EF4-FFF2-40B4-BE49-F238E27FC236}">
                <a16:creationId xmlns:a16="http://schemas.microsoft.com/office/drawing/2014/main" id="{5A4E9E6F-CCF6-4C9B-A1D6-7123088D0D54}"/>
              </a:ext>
            </a:extLst>
          </p:cNvPr>
          <p:cNvSpPr>
            <a:spLocks noChangeArrowheads="1"/>
          </p:cNvSpPr>
          <p:nvPr/>
        </p:nvSpPr>
        <p:spPr bwMode="auto">
          <a:xfrm>
            <a:off x="2358190" y="4323347"/>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 name="Oval 1029">
            <a:extLst>
              <a:ext uri="{FF2B5EF4-FFF2-40B4-BE49-F238E27FC236}">
                <a16:creationId xmlns:a16="http://schemas.microsoft.com/office/drawing/2014/main" id="{F3998C42-900A-47A6-A69B-0EF1E27C9CCD}"/>
              </a:ext>
            </a:extLst>
          </p:cNvPr>
          <p:cNvSpPr>
            <a:spLocks noChangeArrowheads="1"/>
          </p:cNvSpPr>
          <p:nvPr/>
        </p:nvSpPr>
        <p:spPr bwMode="auto">
          <a:xfrm>
            <a:off x="1977190" y="4247147"/>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Oval 1030">
            <a:extLst>
              <a:ext uri="{FF2B5EF4-FFF2-40B4-BE49-F238E27FC236}">
                <a16:creationId xmlns:a16="http://schemas.microsoft.com/office/drawing/2014/main" id="{E102E8C7-CEBE-4AD9-9AE0-EE8747F34EE6}"/>
              </a:ext>
            </a:extLst>
          </p:cNvPr>
          <p:cNvSpPr>
            <a:spLocks noChangeArrowheads="1"/>
          </p:cNvSpPr>
          <p:nvPr/>
        </p:nvSpPr>
        <p:spPr bwMode="auto">
          <a:xfrm>
            <a:off x="2815390" y="4247147"/>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 name="Oval 1031">
            <a:extLst>
              <a:ext uri="{FF2B5EF4-FFF2-40B4-BE49-F238E27FC236}">
                <a16:creationId xmlns:a16="http://schemas.microsoft.com/office/drawing/2014/main" id="{802DC917-543B-46F7-B4F4-336830B33355}"/>
              </a:ext>
            </a:extLst>
          </p:cNvPr>
          <p:cNvSpPr>
            <a:spLocks noChangeArrowheads="1"/>
          </p:cNvSpPr>
          <p:nvPr/>
        </p:nvSpPr>
        <p:spPr bwMode="auto">
          <a:xfrm>
            <a:off x="2053390" y="455194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2" name="Oval 1032">
            <a:extLst>
              <a:ext uri="{FF2B5EF4-FFF2-40B4-BE49-F238E27FC236}">
                <a16:creationId xmlns:a16="http://schemas.microsoft.com/office/drawing/2014/main" id="{D999265C-3A85-4438-90E1-9A9E4B77FB3A}"/>
              </a:ext>
            </a:extLst>
          </p:cNvPr>
          <p:cNvSpPr>
            <a:spLocks noChangeArrowheads="1"/>
          </p:cNvSpPr>
          <p:nvPr/>
        </p:nvSpPr>
        <p:spPr bwMode="auto">
          <a:xfrm>
            <a:off x="2586790" y="439954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 name="Oval 1033">
            <a:extLst>
              <a:ext uri="{FF2B5EF4-FFF2-40B4-BE49-F238E27FC236}">
                <a16:creationId xmlns:a16="http://schemas.microsoft.com/office/drawing/2014/main" id="{C01B2B8A-D9BC-4E89-856F-F6B6298D9BA1}"/>
              </a:ext>
            </a:extLst>
          </p:cNvPr>
          <p:cNvSpPr>
            <a:spLocks noChangeArrowheads="1"/>
          </p:cNvSpPr>
          <p:nvPr/>
        </p:nvSpPr>
        <p:spPr bwMode="auto">
          <a:xfrm>
            <a:off x="2281990" y="462814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4" name="Oval 1034">
            <a:extLst>
              <a:ext uri="{FF2B5EF4-FFF2-40B4-BE49-F238E27FC236}">
                <a16:creationId xmlns:a16="http://schemas.microsoft.com/office/drawing/2014/main" id="{2AF7F73E-E869-4480-A59F-12C3D28A7765}"/>
              </a:ext>
            </a:extLst>
          </p:cNvPr>
          <p:cNvSpPr>
            <a:spLocks noChangeArrowheads="1"/>
          </p:cNvSpPr>
          <p:nvPr/>
        </p:nvSpPr>
        <p:spPr bwMode="auto">
          <a:xfrm>
            <a:off x="2967790" y="462814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5" name="Oval 1035">
            <a:extLst>
              <a:ext uri="{FF2B5EF4-FFF2-40B4-BE49-F238E27FC236}">
                <a16:creationId xmlns:a16="http://schemas.microsoft.com/office/drawing/2014/main" id="{F56C8C09-A860-4267-9958-B2FED7E182CB}"/>
              </a:ext>
            </a:extLst>
          </p:cNvPr>
          <p:cNvSpPr>
            <a:spLocks noChangeArrowheads="1"/>
          </p:cNvSpPr>
          <p:nvPr/>
        </p:nvSpPr>
        <p:spPr bwMode="auto">
          <a:xfrm>
            <a:off x="2967790" y="439954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6" name="Line 1036">
            <a:extLst>
              <a:ext uri="{FF2B5EF4-FFF2-40B4-BE49-F238E27FC236}">
                <a16:creationId xmlns:a16="http://schemas.microsoft.com/office/drawing/2014/main" id="{16E6DA34-9BF6-4892-B70C-74CB37624007}"/>
              </a:ext>
            </a:extLst>
          </p:cNvPr>
          <p:cNvSpPr>
            <a:spLocks noChangeShapeType="1"/>
          </p:cNvSpPr>
          <p:nvPr/>
        </p:nvSpPr>
        <p:spPr bwMode="auto">
          <a:xfrm flipV="1">
            <a:off x="2434390" y="2399297"/>
            <a:ext cx="0" cy="1905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 name="Line 1037">
            <a:extLst>
              <a:ext uri="{FF2B5EF4-FFF2-40B4-BE49-F238E27FC236}">
                <a16:creationId xmlns:a16="http://schemas.microsoft.com/office/drawing/2014/main" id="{81A4546C-7B9A-417A-8017-BD1CA742E891}"/>
              </a:ext>
            </a:extLst>
          </p:cNvPr>
          <p:cNvSpPr>
            <a:spLocks noChangeShapeType="1"/>
          </p:cNvSpPr>
          <p:nvPr/>
        </p:nvSpPr>
        <p:spPr bwMode="auto">
          <a:xfrm>
            <a:off x="2434390" y="2875547"/>
            <a:ext cx="9144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8" name="Freeform 1038">
            <a:extLst>
              <a:ext uri="{FF2B5EF4-FFF2-40B4-BE49-F238E27FC236}">
                <a16:creationId xmlns:a16="http://schemas.microsoft.com/office/drawing/2014/main" id="{0EE2F40C-232C-4CD5-B153-7AEAAEF99E47}"/>
              </a:ext>
            </a:extLst>
          </p:cNvPr>
          <p:cNvSpPr>
            <a:spLocks/>
          </p:cNvSpPr>
          <p:nvPr/>
        </p:nvSpPr>
        <p:spPr bwMode="auto">
          <a:xfrm>
            <a:off x="2434390" y="2418347"/>
            <a:ext cx="533400" cy="406400"/>
          </a:xfrm>
          <a:custGeom>
            <a:avLst/>
            <a:gdLst>
              <a:gd name="T0" fmla="*/ 0 w 480"/>
              <a:gd name="T1" fmla="*/ 256 h 256"/>
              <a:gd name="T2" fmla="*/ 48 w 480"/>
              <a:gd name="T3" fmla="*/ 16 h 256"/>
              <a:gd name="T4" fmla="*/ 96 w 480"/>
              <a:gd name="T5" fmla="*/ 160 h 256"/>
              <a:gd name="T6" fmla="*/ 144 w 480"/>
              <a:gd name="T7" fmla="*/ 112 h 256"/>
              <a:gd name="T8" fmla="*/ 240 w 480"/>
              <a:gd name="T9" fmla="*/ 208 h 256"/>
              <a:gd name="T10" fmla="*/ 288 w 480"/>
              <a:gd name="T11" fmla="*/ 64 h 256"/>
              <a:gd name="T12" fmla="*/ 480 w 480"/>
              <a:gd name="T13" fmla="*/ 208 h 256"/>
            </a:gdLst>
            <a:ahLst/>
            <a:cxnLst>
              <a:cxn ang="0">
                <a:pos x="T0" y="T1"/>
              </a:cxn>
              <a:cxn ang="0">
                <a:pos x="T2" y="T3"/>
              </a:cxn>
              <a:cxn ang="0">
                <a:pos x="T4" y="T5"/>
              </a:cxn>
              <a:cxn ang="0">
                <a:pos x="T6" y="T7"/>
              </a:cxn>
              <a:cxn ang="0">
                <a:pos x="T8" y="T9"/>
              </a:cxn>
              <a:cxn ang="0">
                <a:pos x="T10" y="T11"/>
              </a:cxn>
              <a:cxn ang="0">
                <a:pos x="T12" y="T13"/>
              </a:cxn>
            </a:cxnLst>
            <a:rect l="0" t="0" r="r" b="b"/>
            <a:pathLst>
              <a:path w="480" h="256">
                <a:moveTo>
                  <a:pt x="0" y="256"/>
                </a:moveTo>
                <a:cubicBezTo>
                  <a:pt x="16" y="144"/>
                  <a:pt x="32" y="32"/>
                  <a:pt x="48" y="16"/>
                </a:cubicBezTo>
                <a:cubicBezTo>
                  <a:pt x="64" y="0"/>
                  <a:pt x="80" y="144"/>
                  <a:pt x="96" y="160"/>
                </a:cubicBezTo>
                <a:cubicBezTo>
                  <a:pt x="112" y="176"/>
                  <a:pt x="120" y="104"/>
                  <a:pt x="144" y="112"/>
                </a:cubicBezTo>
                <a:cubicBezTo>
                  <a:pt x="168" y="120"/>
                  <a:pt x="216" y="216"/>
                  <a:pt x="240" y="208"/>
                </a:cubicBezTo>
                <a:cubicBezTo>
                  <a:pt x="264" y="200"/>
                  <a:pt x="248" y="64"/>
                  <a:pt x="288" y="64"/>
                </a:cubicBezTo>
                <a:cubicBezTo>
                  <a:pt x="328" y="64"/>
                  <a:pt x="404" y="136"/>
                  <a:pt x="480" y="20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 name="Line 1039">
            <a:extLst>
              <a:ext uri="{FF2B5EF4-FFF2-40B4-BE49-F238E27FC236}">
                <a16:creationId xmlns:a16="http://schemas.microsoft.com/office/drawing/2014/main" id="{555AE09C-7360-40C5-AE13-A0FC044238FF}"/>
              </a:ext>
            </a:extLst>
          </p:cNvPr>
          <p:cNvSpPr>
            <a:spLocks noChangeShapeType="1"/>
          </p:cNvSpPr>
          <p:nvPr/>
        </p:nvSpPr>
        <p:spPr bwMode="auto">
          <a:xfrm flipV="1">
            <a:off x="2891590" y="3637547"/>
            <a:ext cx="0"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 name="Line 1040">
            <a:extLst>
              <a:ext uri="{FF2B5EF4-FFF2-40B4-BE49-F238E27FC236}">
                <a16:creationId xmlns:a16="http://schemas.microsoft.com/office/drawing/2014/main" id="{9C6E93CD-C683-41E8-924C-65C00A82982D}"/>
              </a:ext>
            </a:extLst>
          </p:cNvPr>
          <p:cNvSpPr>
            <a:spLocks noChangeShapeType="1"/>
          </p:cNvSpPr>
          <p:nvPr/>
        </p:nvSpPr>
        <p:spPr bwMode="auto">
          <a:xfrm>
            <a:off x="2891590" y="3637547"/>
            <a:ext cx="9906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1" name="Line 1041">
            <a:extLst>
              <a:ext uri="{FF2B5EF4-FFF2-40B4-BE49-F238E27FC236}">
                <a16:creationId xmlns:a16="http://schemas.microsoft.com/office/drawing/2014/main" id="{325244EA-FE48-46A5-8F16-2DF6613253D6}"/>
              </a:ext>
            </a:extLst>
          </p:cNvPr>
          <p:cNvSpPr>
            <a:spLocks noChangeShapeType="1"/>
          </p:cNvSpPr>
          <p:nvPr/>
        </p:nvSpPr>
        <p:spPr bwMode="auto">
          <a:xfrm flipV="1">
            <a:off x="2891590" y="3256547"/>
            <a:ext cx="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2" name="Freeform 1042">
            <a:extLst>
              <a:ext uri="{FF2B5EF4-FFF2-40B4-BE49-F238E27FC236}">
                <a16:creationId xmlns:a16="http://schemas.microsoft.com/office/drawing/2014/main" id="{C1F97875-6916-41BB-B477-FA4F39CEA9A7}"/>
              </a:ext>
            </a:extLst>
          </p:cNvPr>
          <p:cNvSpPr>
            <a:spLocks/>
          </p:cNvSpPr>
          <p:nvPr/>
        </p:nvSpPr>
        <p:spPr bwMode="auto">
          <a:xfrm>
            <a:off x="2891590" y="3408947"/>
            <a:ext cx="609600" cy="177800"/>
          </a:xfrm>
          <a:custGeom>
            <a:avLst/>
            <a:gdLst>
              <a:gd name="T0" fmla="*/ 0 w 384"/>
              <a:gd name="T1" fmla="*/ 104 h 112"/>
              <a:gd name="T2" fmla="*/ 96 w 384"/>
              <a:gd name="T3" fmla="*/ 8 h 112"/>
              <a:gd name="T4" fmla="*/ 144 w 384"/>
              <a:gd name="T5" fmla="*/ 56 h 112"/>
              <a:gd name="T6" fmla="*/ 192 w 384"/>
              <a:gd name="T7" fmla="*/ 8 h 112"/>
              <a:gd name="T8" fmla="*/ 288 w 384"/>
              <a:gd name="T9" fmla="*/ 104 h 112"/>
              <a:gd name="T10" fmla="*/ 384 w 384"/>
              <a:gd name="T11" fmla="*/ 56 h 112"/>
            </a:gdLst>
            <a:ahLst/>
            <a:cxnLst>
              <a:cxn ang="0">
                <a:pos x="T0" y="T1"/>
              </a:cxn>
              <a:cxn ang="0">
                <a:pos x="T2" y="T3"/>
              </a:cxn>
              <a:cxn ang="0">
                <a:pos x="T4" y="T5"/>
              </a:cxn>
              <a:cxn ang="0">
                <a:pos x="T6" y="T7"/>
              </a:cxn>
              <a:cxn ang="0">
                <a:pos x="T8" y="T9"/>
              </a:cxn>
              <a:cxn ang="0">
                <a:pos x="T10" y="T11"/>
              </a:cxn>
            </a:cxnLst>
            <a:rect l="0" t="0" r="r" b="b"/>
            <a:pathLst>
              <a:path w="384" h="112">
                <a:moveTo>
                  <a:pt x="0" y="104"/>
                </a:moveTo>
                <a:cubicBezTo>
                  <a:pt x="36" y="60"/>
                  <a:pt x="72" y="16"/>
                  <a:pt x="96" y="8"/>
                </a:cubicBezTo>
                <a:cubicBezTo>
                  <a:pt x="120" y="0"/>
                  <a:pt x="128" y="56"/>
                  <a:pt x="144" y="56"/>
                </a:cubicBezTo>
                <a:cubicBezTo>
                  <a:pt x="160" y="56"/>
                  <a:pt x="168" y="0"/>
                  <a:pt x="192" y="8"/>
                </a:cubicBezTo>
                <a:cubicBezTo>
                  <a:pt x="216" y="16"/>
                  <a:pt x="256" y="96"/>
                  <a:pt x="288" y="104"/>
                </a:cubicBezTo>
                <a:cubicBezTo>
                  <a:pt x="320" y="112"/>
                  <a:pt x="352" y="84"/>
                  <a:pt x="384" y="5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3" name="Line 1043">
            <a:extLst>
              <a:ext uri="{FF2B5EF4-FFF2-40B4-BE49-F238E27FC236}">
                <a16:creationId xmlns:a16="http://schemas.microsoft.com/office/drawing/2014/main" id="{FBE299F6-A54D-4238-8D78-403839F4E73F}"/>
              </a:ext>
            </a:extLst>
          </p:cNvPr>
          <p:cNvSpPr>
            <a:spLocks noChangeShapeType="1"/>
          </p:cNvSpPr>
          <p:nvPr/>
        </p:nvSpPr>
        <p:spPr bwMode="auto">
          <a:xfrm>
            <a:off x="1596190" y="2189747"/>
            <a:ext cx="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4" name="Line 1044">
            <a:extLst>
              <a:ext uri="{FF2B5EF4-FFF2-40B4-BE49-F238E27FC236}">
                <a16:creationId xmlns:a16="http://schemas.microsoft.com/office/drawing/2014/main" id="{46C88593-357E-4A70-A3C6-0D7CE45789DC}"/>
              </a:ext>
            </a:extLst>
          </p:cNvPr>
          <p:cNvSpPr>
            <a:spLocks noChangeShapeType="1"/>
          </p:cNvSpPr>
          <p:nvPr/>
        </p:nvSpPr>
        <p:spPr bwMode="auto">
          <a:xfrm>
            <a:off x="1596190" y="2875547"/>
            <a:ext cx="685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5" name="Freeform 1045">
            <a:extLst>
              <a:ext uri="{FF2B5EF4-FFF2-40B4-BE49-F238E27FC236}">
                <a16:creationId xmlns:a16="http://schemas.microsoft.com/office/drawing/2014/main" id="{94F532F1-96A0-49BA-80B5-8855591D9EF4}"/>
              </a:ext>
            </a:extLst>
          </p:cNvPr>
          <p:cNvSpPr>
            <a:spLocks/>
          </p:cNvSpPr>
          <p:nvPr/>
        </p:nvSpPr>
        <p:spPr bwMode="auto">
          <a:xfrm>
            <a:off x="1596190" y="2570747"/>
            <a:ext cx="457200" cy="254000"/>
          </a:xfrm>
          <a:custGeom>
            <a:avLst/>
            <a:gdLst>
              <a:gd name="T0" fmla="*/ 0 w 288"/>
              <a:gd name="T1" fmla="*/ 152 h 160"/>
              <a:gd name="T2" fmla="*/ 96 w 288"/>
              <a:gd name="T3" fmla="*/ 8 h 160"/>
              <a:gd name="T4" fmla="*/ 144 w 288"/>
              <a:gd name="T5" fmla="*/ 104 h 160"/>
              <a:gd name="T6" fmla="*/ 192 w 288"/>
              <a:gd name="T7" fmla="*/ 8 h 160"/>
              <a:gd name="T8" fmla="*/ 240 w 288"/>
              <a:gd name="T9" fmla="*/ 152 h 160"/>
              <a:gd name="T10" fmla="*/ 288 w 288"/>
              <a:gd name="T11" fmla="*/ 56 h 160"/>
            </a:gdLst>
            <a:ahLst/>
            <a:cxnLst>
              <a:cxn ang="0">
                <a:pos x="T0" y="T1"/>
              </a:cxn>
              <a:cxn ang="0">
                <a:pos x="T2" y="T3"/>
              </a:cxn>
              <a:cxn ang="0">
                <a:pos x="T4" y="T5"/>
              </a:cxn>
              <a:cxn ang="0">
                <a:pos x="T6" y="T7"/>
              </a:cxn>
              <a:cxn ang="0">
                <a:pos x="T8" y="T9"/>
              </a:cxn>
              <a:cxn ang="0">
                <a:pos x="T10" y="T11"/>
              </a:cxn>
            </a:cxnLst>
            <a:rect l="0" t="0" r="r" b="b"/>
            <a:pathLst>
              <a:path w="288" h="160">
                <a:moveTo>
                  <a:pt x="0" y="152"/>
                </a:moveTo>
                <a:cubicBezTo>
                  <a:pt x="36" y="84"/>
                  <a:pt x="72" y="16"/>
                  <a:pt x="96" y="8"/>
                </a:cubicBezTo>
                <a:cubicBezTo>
                  <a:pt x="120" y="0"/>
                  <a:pt x="128" y="104"/>
                  <a:pt x="144" y="104"/>
                </a:cubicBezTo>
                <a:cubicBezTo>
                  <a:pt x="160" y="104"/>
                  <a:pt x="176" y="0"/>
                  <a:pt x="192" y="8"/>
                </a:cubicBezTo>
                <a:cubicBezTo>
                  <a:pt x="208" y="16"/>
                  <a:pt x="224" y="144"/>
                  <a:pt x="240" y="152"/>
                </a:cubicBezTo>
                <a:cubicBezTo>
                  <a:pt x="256" y="160"/>
                  <a:pt x="272" y="108"/>
                  <a:pt x="288" y="5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6" name="Line 1046">
            <a:extLst>
              <a:ext uri="{FF2B5EF4-FFF2-40B4-BE49-F238E27FC236}">
                <a16:creationId xmlns:a16="http://schemas.microsoft.com/office/drawing/2014/main" id="{7779F18B-5542-4A6E-8150-4480C9CEAEA8}"/>
              </a:ext>
            </a:extLst>
          </p:cNvPr>
          <p:cNvSpPr>
            <a:spLocks noChangeShapeType="1"/>
          </p:cNvSpPr>
          <p:nvPr/>
        </p:nvSpPr>
        <p:spPr bwMode="auto">
          <a:xfrm flipH="1" flipV="1">
            <a:off x="1596190" y="3561347"/>
            <a:ext cx="457200" cy="762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7" name="Line 1047">
            <a:extLst>
              <a:ext uri="{FF2B5EF4-FFF2-40B4-BE49-F238E27FC236}">
                <a16:creationId xmlns:a16="http://schemas.microsoft.com/office/drawing/2014/main" id="{C40BA1DF-4BA2-4AA0-A306-661F5079249A}"/>
              </a:ext>
            </a:extLst>
          </p:cNvPr>
          <p:cNvSpPr>
            <a:spLocks noChangeShapeType="1"/>
          </p:cNvSpPr>
          <p:nvPr/>
        </p:nvSpPr>
        <p:spPr bwMode="auto">
          <a:xfrm flipV="1">
            <a:off x="3196390" y="3789947"/>
            <a:ext cx="129540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8" name="Line 1048">
            <a:extLst>
              <a:ext uri="{FF2B5EF4-FFF2-40B4-BE49-F238E27FC236}">
                <a16:creationId xmlns:a16="http://schemas.microsoft.com/office/drawing/2014/main" id="{B8C8A5D3-B057-4F2A-933E-8AA95399BA73}"/>
              </a:ext>
            </a:extLst>
          </p:cNvPr>
          <p:cNvSpPr>
            <a:spLocks noChangeShapeType="1"/>
          </p:cNvSpPr>
          <p:nvPr/>
        </p:nvSpPr>
        <p:spPr bwMode="auto">
          <a:xfrm>
            <a:off x="4491790" y="2799347"/>
            <a:ext cx="12192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9" name="Freeform 1049">
            <a:extLst>
              <a:ext uri="{FF2B5EF4-FFF2-40B4-BE49-F238E27FC236}">
                <a16:creationId xmlns:a16="http://schemas.microsoft.com/office/drawing/2014/main" id="{98DD864F-20B3-4488-A12B-C452D0A40D68}"/>
              </a:ext>
            </a:extLst>
          </p:cNvPr>
          <p:cNvSpPr>
            <a:spLocks/>
          </p:cNvSpPr>
          <p:nvPr/>
        </p:nvSpPr>
        <p:spPr bwMode="auto">
          <a:xfrm>
            <a:off x="4567990" y="2189747"/>
            <a:ext cx="685800" cy="495300"/>
          </a:xfrm>
          <a:custGeom>
            <a:avLst/>
            <a:gdLst>
              <a:gd name="T0" fmla="*/ 0 w 528"/>
              <a:gd name="T1" fmla="*/ 312 h 312"/>
              <a:gd name="T2" fmla="*/ 48 w 528"/>
              <a:gd name="T3" fmla="*/ 24 h 312"/>
              <a:gd name="T4" fmla="*/ 144 w 528"/>
              <a:gd name="T5" fmla="*/ 168 h 312"/>
              <a:gd name="T6" fmla="*/ 192 w 528"/>
              <a:gd name="T7" fmla="*/ 72 h 312"/>
              <a:gd name="T8" fmla="*/ 240 w 528"/>
              <a:gd name="T9" fmla="*/ 264 h 312"/>
              <a:gd name="T10" fmla="*/ 336 w 528"/>
              <a:gd name="T11" fmla="*/ 120 h 312"/>
              <a:gd name="T12" fmla="*/ 384 w 528"/>
              <a:gd name="T13" fmla="*/ 264 h 312"/>
              <a:gd name="T14" fmla="*/ 480 w 528"/>
              <a:gd name="T15" fmla="*/ 120 h 312"/>
              <a:gd name="T16" fmla="*/ 528 w 528"/>
              <a:gd name="T17" fmla="*/ 26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312">
                <a:moveTo>
                  <a:pt x="0" y="312"/>
                </a:moveTo>
                <a:cubicBezTo>
                  <a:pt x="12" y="180"/>
                  <a:pt x="24" y="48"/>
                  <a:pt x="48" y="24"/>
                </a:cubicBezTo>
                <a:cubicBezTo>
                  <a:pt x="72" y="0"/>
                  <a:pt x="120" y="160"/>
                  <a:pt x="144" y="168"/>
                </a:cubicBezTo>
                <a:cubicBezTo>
                  <a:pt x="168" y="176"/>
                  <a:pt x="176" y="56"/>
                  <a:pt x="192" y="72"/>
                </a:cubicBezTo>
                <a:cubicBezTo>
                  <a:pt x="208" y="88"/>
                  <a:pt x="216" y="256"/>
                  <a:pt x="240" y="264"/>
                </a:cubicBezTo>
                <a:cubicBezTo>
                  <a:pt x="264" y="272"/>
                  <a:pt x="312" y="120"/>
                  <a:pt x="336" y="120"/>
                </a:cubicBezTo>
                <a:cubicBezTo>
                  <a:pt x="360" y="120"/>
                  <a:pt x="360" y="264"/>
                  <a:pt x="384" y="264"/>
                </a:cubicBezTo>
                <a:cubicBezTo>
                  <a:pt x="408" y="264"/>
                  <a:pt x="456" y="120"/>
                  <a:pt x="480" y="120"/>
                </a:cubicBezTo>
                <a:cubicBezTo>
                  <a:pt x="504" y="120"/>
                  <a:pt x="516" y="192"/>
                  <a:pt x="528" y="26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0" name="Text Box 1050">
            <a:extLst>
              <a:ext uri="{FF2B5EF4-FFF2-40B4-BE49-F238E27FC236}">
                <a16:creationId xmlns:a16="http://schemas.microsoft.com/office/drawing/2014/main" id="{714BE4FD-50BB-4F70-9028-9AC66E72E7E8}"/>
              </a:ext>
            </a:extLst>
          </p:cNvPr>
          <p:cNvSpPr txBox="1">
            <a:spLocks noChangeArrowheads="1"/>
          </p:cNvSpPr>
          <p:nvPr/>
        </p:nvSpPr>
        <p:spPr bwMode="auto">
          <a:xfrm>
            <a:off x="986590" y="1732547"/>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en-US" sz="2200">
                <a:solidFill>
                  <a:schemeClr val="accent1">
                    <a:lumMod val="75000"/>
                  </a:schemeClr>
                </a:solidFill>
                <a:latin typeface="Times New Roman" panose="02020603050405020304" pitchFamily="18" charset="0"/>
                <a:cs typeface="Times New Roman" panose="02020603050405020304" pitchFamily="18" charset="0"/>
              </a:rPr>
              <a:t>X</a:t>
            </a:r>
            <a:r>
              <a:rPr lang="en-US" altLang="en-US" sz="2200" baseline="-25000">
                <a:solidFill>
                  <a:schemeClr val="accent1">
                    <a:lumMod val="75000"/>
                  </a:schemeClr>
                </a:solidFill>
                <a:latin typeface="Times New Roman" panose="02020603050405020304" pitchFamily="18" charset="0"/>
                <a:cs typeface="Times New Roman" panose="02020603050405020304" pitchFamily="18" charset="0"/>
              </a:rPr>
              <a:t>1</a:t>
            </a:r>
            <a:r>
              <a:rPr lang="en-US" altLang="en-US" sz="2200">
                <a:solidFill>
                  <a:schemeClr val="accent1">
                    <a:lumMod val="75000"/>
                  </a:schemeClr>
                </a:solidFill>
                <a:latin typeface="Times New Roman" panose="02020603050405020304" pitchFamily="18" charset="0"/>
                <a:cs typeface="Times New Roman" panose="02020603050405020304" pitchFamily="18" charset="0"/>
              </a:rPr>
              <a:t>(t)</a:t>
            </a:r>
          </a:p>
        </p:txBody>
      </p:sp>
      <p:sp>
        <p:nvSpPr>
          <p:cNvPr id="31" name="Text Box 1051">
            <a:extLst>
              <a:ext uri="{FF2B5EF4-FFF2-40B4-BE49-F238E27FC236}">
                <a16:creationId xmlns:a16="http://schemas.microsoft.com/office/drawing/2014/main" id="{C632E663-9CA2-493E-BBAF-C90CAB0A9606}"/>
              </a:ext>
            </a:extLst>
          </p:cNvPr>
          <p:cNvSpPr txBox="1">
            <a:spLocks noChangeArrowheads="1"/>
          </p:cNvSpPr>
          <p:nvPr/>
        </p:nvSpPr>
        <p:spPr bwMode="auto">
          <a:xfrm>
            <a:off x="2967790" y="2951747"/>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en-US" sz="2200">
                <a:solidFill>
                  <a:schemeClr val="accent1">
                    <a:lumMod val="75000"/>
                  </a:schemeClr>
                </a:solidFill>
                <a:latin typeface="Times New Roman" panose="02020603050405020304" pitchFamily="18" charset="0"/>
                <a:cs typeface="Times New Roman" panose="02020603050405020304" pitchFamily="18" charset="0"/>
              </a:rPr>
              <a:t>X</a:t>
            </a:r>
            <a:r>
              <a:rPr lang="en-US" altLang="en-US" sz="2200" baseline="-25000">
                <a:solidFill>
                  <a:schemeClr val="accent1">
                    <a:lumMod val="75000"/>
                  </a:schemeClr>
                </a:solidFill>
                <a:latin typeface="Times New Roman" panose="02020603050405020304" pitchFamily="18" charset="0"/>
                <a:cs typeface="Times New Roman" panose="02020603050405020304" pitchFamily="18" charset="0"/>
              </a:rPr>
              <a:t>3</a:t>
            </a:r>
            <a:r>
              <a:rPr lang="en-US" altLang="en-US" sz="2200">
                <a:solidFill>
                  <a:schemeClr val="accent1">
                    <a:lumMod val="75000"/>
                  </a:schemeClr>
                </a:solidFill>
                <a:latin typeface="Times New Roman" panose="02020603050405020304" pitchFamily="18" charset="0"/>
                <a:cs typeface="Times New Roman" panose="02020603050405020304" pitchFamily="18" charset="0"/>
              </a:rPr>
              <a:t>(t)</a:t>
            </a:r>
          </a:p>
        </p:txBody>
      </p:sp>
      <p:sp>
        <p:nvSpPr>
          <p:cNvPr id="32" name="Text Box 1052">
            <a:extLst>
              <a:ext uri="{FF2B5EF4-FFF2-40B4-BE49-F238E27FC236}">
                <a16:creationId xmlns:a16="http://schemas.microsoft.com/office/drawing/2014/main" id="{CE85DC3F-2A6D-4E2F-B6CE-BC3318C23C92}"/>
              </a:ext>
            </a:extLst>
          </p:cNvPr>
          <p:cNvSpPr txBox="1">
            <a:spLocks noChangeArrowheads="1"/>
          </p:cNvSpPr>
          <p:nvPr/>
        </p:nvSpPr>
        <p:spPr bwMode="auto">
          <a:xfrm>
            <a:off x="2129590" y="1732547"/>
            <a:ext cx="609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en-US" sz="2200">
                <a:solidFill>
                  <a:schemeClr val="accent1">
                    <a:lumMod val="75000"/>
                  </a:schemeClr>
                </a:solidFill>
                <a:latin typeface="Times New Roman" panose="02020603050405020304" pitchFamily="18" charset="0"/>
                <a:cs typeface="Times New Roman" panose="02020603050405020304" pitchFamily="18" charset="0"/>
              </a:rPr>
              <a:t>X</a:t>
            </a:r>
            <a:r>
              <a:rPr lang="en-US" altLang="en-US" sz="2200" baseline="-25000">
                <a:solidFill>
                  <a:schemeClr val="accent1">
                    <a:lumMod val="75000"/>
                  </a:schemeClr>
                </a:solidFill>
                <a:latin typeface="Times New Roman" panose="02020603050405020304" pitchFamily="18" charset="0"/>
                <a:cs typeface="Times New Roman" panose="02020603050405020304" pitchFamily="18" charset="0"/>
              </a:rPr>
              <a:t>2</a:t>
            </a:r>
            <a:r>
              <a:rPr lang="en-US" altLang="en-US" sz="2200">
                <a:solidFill>
                  <a:schemeClr val="accent1">
                    <a:lumMod val="75000"/>
                  </a:schemeClr>
                </a:solidFill>
                <a:latin typeface="Times New Roman" panose="02020603050405020304" pitchFamily="18" charset="0"/>
                <a:cs typeface="Times New Roman" panose="02020603050405020304" pitchFamily="18" charset="0"/>
              </a:rPr>
              <a:t>(t)</a:t>
            </a:r>
          </a:p>
        </p:txBody>
      </p:sp>
      <p:sp>
        <p:nvSpPr>
          <p:cNvPr id="33" name="Text Box 1053">
            <a:extLst>
              <a:ext uri="{FF2B5EF4-FFF2-40B4-BE49-F238E27FC236}">
                <a16:creationId xmlns:a16="http://schemas.microsoft.com/office/drawing/2014/main" id="{27E41965-114D-4D98-B431-7FBB011DA76F}"/>
              </a:ext>
            </a:extLst>
          </p:cNvPr>
          <p:cNvSpPr txBox="1">
            <a:spLocks noChangeArrowheads="1"/>
          </p:cNvSpPr>
          <p:nvPr/>
        </p:nvSpPr>
        <p:spPr bwMode="auto">
          <a:xfrm>
            <a:off x="4110790" y="1656347"/>
            <a:ext cx="838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solidFill>
                  <a:schemeClr val="accent1">
                    <a:lumMod val="75000"/>
                  </a:schemeClr>
                </a:solidFill>
                <a:latin typeface="Times New Roman" panose="02020603050405020304" pitchFamily="18" charset="0"/>
                <a:cs typeface="Times New Roman" panose="02020603050405020304" pitchFamily="18" charset="0"/>
              </a:rPr>
              <a:t>Y</a:t>
            </a:r>
            <a:r>
              <a:rPr lang="en-US" altLang="en-US" sz="2200" baseline="-25000">
                <a:solidFill>
                  <a:schemeClr val="accent1">
                    <a:lumMod val="75000"/>
                  </a:schemeClr>
                </a:solidFill>
                <a:latin typeface="Times New Roman" panose="02020603050405020304" pitchFamily="18" charset="0"/>
                <a:cs typeface="Times New Roman" panose="02020603050405020304" pitchFamily="18" charset="0"/>
              </a:rPr>
              <a:t>1</a:t>
            </a:r>
            <a:r>
              <a:rPr lang="en-US" altLang="en-US" sz="2200">
                <a:solidFill>
                  <a:schemeClr val="accent1">
                    <a:lumMod val="75000"/>
                  </a:schemeClr>
                </a:solidFill>
                <a:latin typeface="Times New Roman" panose="02020603050405020304" pitchFamily="18" charset="0"/>
                <a:cs typeface="Times New Roman" panose="02020603050405020304" pitchFamily="18" charset="0"/>
              </a:rPr>
              <a:t>(t)</a:t>
            </a:r>
          </a:p>
        </p:txBody>
      </p:sp>
      <p:sp>
        <p:nvSpPr>
          <p:cNvPr id="34" name="Line 1055">
            <a:extLst>
              <a:ext uri="{FF2B5EF4-FFF2-40B4-BE49-F238E27FC236}">
                <a16:creationId xmlns:a16="http://schemas.microsoft.com/office/drawing/2014/main" id="{73132320-42DF-499F-8A2B-64DAC4E8717F}"/>
              </a:ext>
            </a:extLst>
          </p:cNvPr>
          <p:cNvSpPr>
            <a:spLocks noChangeShapeType="1"/>
          </p:cNvSpPr>
          <p:nvPr/>
        </p:nvSpPr>
        <p:spPr bwMode="auto">
          <a:xfrm flipV="1">
            <a:off x="4491790" y="2189747"/>
            <a:ext cx="0" cy="1600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5" name="Oval 1056">
            <a:extLst>
              <a:ext uri="{FF2B5EF4-FFF2-40B4-BE49-F238E27FC236}">
                <a16:creationId xmlns:a16="http://schemas.microsoft.com/office/drawing/2014/main" id="{664D0C4D-11E7-418D-99CB-CE80E4108E56}"/>
              </a:ext>
            </a:extLst>
          </p:cNvPr>
          <p:cNvSpPr>
            <a:spLocks noChangeArrowheads="1"/>
          </p:cNvSpPr>
          <p:nvPr/>
        </p:nvSpPr>
        <p:spPr bwMode="auto">
          <a:xfrm>
            <a:off x="1443790" y="3713747"/>
            <a:ext cx="1828800" cy="152400"/>
          </a:xfrm>
          <a:prstGeom prst="ellipse">
            <a:avLst/>
          </a:prstGeom>
          <a:solidFill>
            <a:srgbClr val="FFFF00"/>
          </a:solidFill>
          <a:ln w="9525">
            <a:solidFill>
              <a:srgbClr val="FFFF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 name="Text Box 1057">
            <a:extLst>
              <a:ext uri="{FF2B5EF4-FFF2-40B4-BE49-F238E27FC236}">
                <a16:creationId xmlns:a16="http://schemas.microsoft.com/office/drawing/2014/main" id="{B7E10F12-528F-4D9A-A261-AF38DBE3A3E0}"/>
              </a:ext>
            </a:extLst>
          </p:cNvPr>
          <p:cNvSpPr txBox="1">
            <a:spLocks noChangeArrowheads="1"/>
          </p:cNvSpPr>
          <p:nvPr/>
        </p:nvSpPr>
        <p:spPr bwMode="auto">
          <a:xfrm>
            <a:off x="834190" y="4932947"/>
            <a:ext cx="2133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en-US" sz="2200" b="1">
                <a:solidFill>
                  <a:schemeClr val="accent1">
                    <a:lumMod val="75000"/>
                  </a:schemeClr>
                </a:solidFill>
                <a:latin typeface="Times New Roman" panose="02020603050405020304" pitchFamily="18" charset="0"/>
                <a:cs typeface="Times New Roman" panose="02020603050405020304" pitchFamily="18" charset="0"/>
              </a:rPr>
              <a:t>Sources</a:t>
            </a:r>
          </a:p>
        </p:txBody>
      </p:sp>
      <p:sp>
        <p:nvSpPr>
          <p:cNvPr id="37" name="Text Box 1058">
            <a:extLst>
              <a:ext uri="{FF2B5EF4-FFF2-40B4-BE49-F238E27FC236}">
                <a16:creationId xmlns:a16="http://schemas.microsoft.com/office/drawing/2014/main" id="{86528215-172E-4E47-934F-DB737655EEDE}"/>
              </a:ext>
            </a:extLst>
          </p:cNvPr>
          <p:cNvSpPr txBox="1">
            <a:spLocks noChangeArrowheads="1"/>
          </p:cNvSpPr>
          <p:nvPr/>
        </p:nvSpPr>
        <p:spPr bwMode="auto">
          <a:xfrm>
            <a:off x="3501190" y="4094747"/>
            <a:ext cx="1524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a:solidFill>
                  <a:schemeClr val="accent1">
                    <a:lumMod val="75000"/>
                  </a:schemeClr>
                </a:solidFill>
                <a:latin typeface="Times New Roman" panose="02020603050405020304" pitchFamily="18" charset="0"/>
                <a:cs typeface="Times New Roman" panose="02020603050405020304" pitchFamily="18" charset="0"/>
              </a:rPr>
              <a:t>External electrode</a:t>
            </a:r>
          </a:p>
        </p:txBody>
      </p:sp>
      <p:sp>
        <p:nvSpPr>
          <p:cNvPr id="38" name="Line 1059">
            <a:extLst>
              <a:ext uri="{FF2B5EF4-FFF2-40B4-BE49-F238E27FC236}">
                <a16:creationId xmlns:a16="http://schemas.microsoft.com/office/drawing/2014/main" id="{AD65E0BE-AC55-4780-A34B-41830873FA91}"/>
              </a:ext>
            </a:extLst>
          </p:cNvPr>
          <p:cNvSpPr>
            <a:spLocks noChangeShapeType="1"/>
          </p:cNvSpPr>
          <p:nvPr/>
        </p:nvSpPr>
        <p:spPr bwMode="auto">
          <a:xfrm flipV="1">
            <a:off x="1291390" y="3942347"/>
            <a:ext cx="3810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2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9" name="Text Box 1060">
            <a:extLst>
              <a:ext uri="{FF2B5EF4-FFF2-40B4-BE49-F238E27FC236}">
                <a16:creationId xmlns:a16="http://schemas.microsoft.com/office/drawing/2014/main" id="{FB0008E5-ECAD-41F3-A888-CC5E066D3672}"/>
              </a:ext>
            </a:extLst>
          </p:cNvPr>
          <p:cNvSpPr txBox="1">
            <a:spLocks noChangeArrowheads="1"/>
          </p:cNvSpPr>
          <p:nvPr/>
        </p:nvSpPr>
        <p:spPr bwMode="auto">
          <a:xfrm>
            <a:off x="4872790" y="1884947"/>
            <a:ext cx="1371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solidFill>
                  <a:schemeClr val="accent1">
                    <a:lumMod val="75000"/>
                  </a:schemeClr>
                </a:solidFill>
                <a:latin typeface="Times New Roman" panose="02020603050405020304" pitchFamily="18" charset="0"/>
                <a:cs typeface="Times New Roman" panose="02020603050405020304" pitchFamily="18" charset="0"/>
              </a:rPr>
              <a:t>An EEG</a:t>
            </a:r>
          </a:p>
        </p:txBody>
      </p:sp>
      <p:sp>
        <p:nvSpPr>
          <p:cNvPr id="40" name="Text Box 1061">
            <a:extLst>
              <a:ext uri="{FF2B5EF4-FFF2-40B4-BE49-F238E27FC236}">
                <a16:creationId xmlns:a16="http://schemas.microsoft.com/office/drawing/2014/main" id="{12DA412B-43D1-48B5-99DC-BBE73D0AB41D}"/>
              </a:ext>
            </a:extLst>
          </p:cNvPr>
          <p:cNvSpPr txBox="1">
            <a:spLocks noChangeArrowheads="1"/>
          </p:cNvSpPr>
          <p:nvPr/>
        </p:nvSpPr>
        <p:spPr bwMode="auto">
          <a:xfrm>
            <a:off x="6472988" y="1643696"/>
            <a:ext cx="535003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spcBef>
                <a:spcPct val="50000"/>
              </a:spcBef>
            </a:pPr>
            <a:r>
              <a:rPr lang="en-US" altLang="en-US" sz="2400" b="1">
                <a:latin typeface="Times New Roman" panose="02020603050405020304" pitchFamily="18" charset="0"/>
                <a:cs typeface="Times New Roman" panose="02020603050405020304" pitchFamily="18" charset="0"/>
              </a:rPr>
              <a:t>EEG is presumed to be a linear combination of independent intra-cortical source signals.</a:t>
            </a:r>
          </a:p>
        </p:txBody>
      </p:sp>
      <p:sp>
        <p:nvSpPr>
          <p:cNvPr id="41" name="Text Box 1054">
            <a:extLst>
              <a:ext uri="{FF2B5EF4-FFF2-40B4-BE49-F238E27FC236}">
                <a16:creationId xmlns:a16="http://schemas.microsoft.com/office/drawing/2014/main" id="{7CEABED5-C3E1-49A8-A7EA-160B6A6E89EE}"/>
              </a:ext>
            </a:extLst>
          </p:cNvPr>
          <p:cNvSpPr txBox="1">
            <a:spLocks noChangeArrowheads="1"/>
          </p:cNvSpPr>
          <p:nvPr/>
        </p:nvSpPr>
        <p:spPr bwMode="auto">
          <a:xfrm>
            <a:off x="6428873" y="3272422"/>
            <a:ext cx="492893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200" b="1">
                <a:solidFill>
                  <a:schemeClr val="accent1">
                    <a:lumMod val="75000"/>
                  </a:schemeClr>
                </a:solidFill>
                <a:latin typeface="Times New Roman" panose="02020603050405020304" pitchFamily="18" charset="0"/>
                <a:cs typeface="Times New Roman" panose="02020603050405020304" pitchFamily="18" charset="0"/>
              </a:rPr>
              <a:t>Y</a:t>
            </a:r>
            <a:r>
              <a:rPr lang="en-US" altLang="en-US" sz="2200" b="1" baseline="-25000">
                <a:solidFill>
                  <a:schemeClr val="accent1">
                    <a:lumMod val="75000"/>
                  </a:schemeClr>
                </a:solidFill>
                <a:latin typeface="Times New Roman" panose="02020603050405020304" pitchFamily="18" charset="0"/>
                <a:cs typeface="Times New Roman" panose="02020603050405020304" pitchFamily="18" charset="0"/>
              </a:rPr>
              <a:t>1</a:t>
            </a:r>
            <a:r>
              <a:rPr lang="en-US" altLang="en-US" sz="2200" b="1">
                <a:solidFill>
                  <a:schemeClr val="accent1">
                    <a:lumMod val="75000"/>
                  </a:schemeClr>
                </a:solidFill>
                <a:latin typeface="Times New Roman" panose="02020603050405020304" pitchFamily="18" charset="0"/>
                <a:cs typeface="Times New Roman" panose="02020603050405020304" pitchFamily="18" charset="0"/>
              </a:rPr>
              <a:t>(t) = w</a:t>
            </a:r>
            <a:r>
              <a:rPr lang="en-US" altLang="en-US" sz="2200" b="1" baseline="-25000">
                <a:solidFill>
                  <a:schemeClr val="accent1">
                    <a:lumMod val="75000"/>
                  </a:schemeClr>
                </a:solidFill>
                <a:latin typeface="Times New Roman" panose="02020603050405020304" pitchFamily="18" charset="0"/>
                <a:cs typeface="Times New Roman" panose="02020603050405020304" pitchFamily="18" charset="0"/>
              </a:rPr>
              <a:t>11</a:t>
            </a:r>
            <a:r>
              <a:rPr lang="en-US" altLang="en-US" sz="2200" b="1">
                <a:solidFill>
                  <a:schemeClr val="accent1">
                    <a:lumMod val="75000"/>
                  </a:schemeClr>
                </a:solidFill>
                <a:latin typeface="Times New Roman" panose="02020603050405020304" pitchFamily="18" charset="0"/>
                <a:cs typeface="Times New Roman" panose="02020603050405020304" pitchFamily="18" charset="0"/>
              </a:rPr>
              <a:t> X</a:t>
            </a:r>
            <a:r>
              <a:rPr lang="en-US" altLang="en-US" sz="2200" b="1" baseline="-25000">
                <a:solidFill>
                  <a:schemeClr val="accent1">
                    <a:lumMod val="75000"/>
                  </a:schemeClr>
                </a:solidFill>
                <a:latin typeface="Times New Roman" panose="02020603050405020304" pitchFamily="18" charset="0"/>
                <a:cs typeface="Times New Roman" panose="02020603050405020304" pitchFamily="18" charset="0"/>
              </a:rPr>
              <a:t>1</a:t>
            </a:r>
            <a:r>
              <a:rPr lang="en-US" altLang="en-US" sz="2200" b="1">
                <a:solidFill>
                  <a:schemeClr val="accent1">
                    <a:lumMod val="75000"/>
                  </a:schemeClr>
                </a:solidFill>
                <a:latin typeface="Times New Roman" panose="02020603050405020304" pitchFamily="18" charset="0"/>
                <a:cs typeface="Times New Roman" panose="02020603050405020304" pitchFamily="18" charset="0"/>
              </a:rPr>
              <a:t>(t) + w</a:t>
            </a:r>
            <a:r>
              <a:rPr lang="en-US" altLang="en-US" sz="2200" b="1" baseline="-25000">
                <a:solidFill>
                  <a:schemeClr val="accent1">
                    <a:lumMod val="75000"/>
                  </a:schemeClr>
                </a:solidFill>
                <a:latin typeface="Times New Roman" panose="02020603050405020304" pitchFamily="18" charset="0"/>
                <a:cs typeface="Times New Roman" panose="02020603050405020304" pitchFamily="18" charset="0"/>
              </a:rPr>
              <a:t>21</a:t>
            </a:r>
            <a:r>
              <a:rPr lang="en-US" altLang="en-US" sz="2200" b="1">
                <a:solidFill>
                  <a:schemeClr val="accent1">
                    <a:lumMod val="75000"/>
                  </a:schemeClr>
                </a:solidFill>
                <a:latin typeface="Times New Roman" panose="02020603050405020304" pitchFamily="18" charset="0"/>
                <a:cs typeface="Times New Roman" panose="02020603050405020304" pitchFamily="18" charset="0"/>
              </a:rPr>
              <a:t> X</a:t>
            </a:r>
            <a:r>
              <a:rPr lang="en-US" altLang="en-US" sz="2200" b="1" baseline="-25000">
                <a:solidFill>
                  <a:schemeClr val="accent1">
                    <a:lumMod val="75000"/>
                  </a:schemeClr>
                </a:solidFill>
                <a:latin typeface="Times New Roman" panose="02020603050405020304" pitchFamily="18" charset="0"/>
                <a:cs typeface="Times New Roman" panose="02020603050405020304" pitchFamily="18" charset="0"/>
              </a:rPr>
              <a:t>2</a:t>
            </a:r>
            <a:r>
              <a:rPr lang="en-US" altLang="en-US" sz="2200" b="1">
                <a:solidFill>
                  <a:schemeClr val="accent1">
                    <a:lumMod val="75000"/>
                  </a:schemeClr>
                </a:solidFill>
                <a:latin typeface="Times New Roman" panose="02020603050405020304" pitchFamily="18" charset="0"/>
                <a:cs typeface="Times New Roman" panose="02020603050405020304" pitchFamily="18" charset="0"/>
              </a:rPr>
              <a:t>(t) + w</a:t>
            </a:r>
            <a:r>
              <a:rPr lang="en-US" altLang="en-US" sz="2200" b="1" baseline="-25000">
                <a:solidFill>
                  <a:schemeClr val="accent1">
                    <a:lumMod val="75000"/>
                  </a:schemeClr>
                </a:solidFill>
                <a:latin typeface="Times New Roman" panose="02020603050405020304" pitchFamily="18" charset="0"/>
                <a:cs typeface="Times New Roman" panose="02020603050405020304" pitchFamily="18" charset="0"/>
              </a:rPr>
              <a:t>31</a:t>
            </a:r>
            <a:r>
              <a:rPr lang="en-US" altLang="en-US" sz="2200" b="1">
                <a:solidFill>
                  <a:schemeClr val="accent1">
                    <a:lumMod val="75000"/>
                  </a:schemeClr>
                </a:solidFill>
                <a:latin typeface="Times New Roman" panose="02020603050405020304" pitchFamily="18" charset="0"/>
                <a:cs typeface="Times New Roman" panose="02020603050405020304" pitchFamily="18" charset="0"/>
              </a:rPr>
              <a:t> X</a:t>
            </a:r>
            <a:r>
              <a:rPr lang="en-US" altLang="en-US" sz="2200" b="1" baseline="-25000">
                <a:solidFill>
                  <a:schemeClr val="accent1">
                    <a:lumMod val="75000"/>
                  </a:schemeClr>
                </a:solidFill>
                <a:latin typeface="Times New Roman" panose="02020603050405020304" pitchFamily="18" charset="0"/>
                <a:cs typeface="Times New Roman" panose="02020603050405020304" pitchFamily="18" charset="0"/>
              </a:rPr>
              <a:t>3</a:t>
            </a:r>
            <a:r>
              <a:rPr lang="en-US" altLang="en-US" sz="2200" b="1">
                <a:solidFill>
                  <a:schemeClr val="accent1">
                    <a:lumMod val="75000"/>
                  </a:schemeClr>
                </a:solidFill>
                <a:latin typeface="Times New Roman" panose="02020603050405020304" pitchFamily="18" charset="0"/>
                <a:cs typeface="Times New Roman" panose="02020603050405020304" pitchFamily="18" charset="0"/>
              </a:rPr>
              <a:t>(t)</a:t>
            </a:r>
          </a:p>
        </p:txBody>
      </p:sp>
      <p:sp>
        <p:nvSpPr>
          <p:cNvPr id="42" name="Oval 1063">
            <a:extLst>
              <a:ext uri="{FF2B5EF4-FFF2-40B4-BE49-F238E27FC236}">
                <a16:creationId xmlns:a16="http://schemas.microsoft.com/office/drawing/2014/main" id="{56C79B44-F142-47A8-9B00-0F6FA6D5A66A}"/>
              </a:ext>
            </a:extLst>
          </p:cNvPr>
          <p:cNvSpPr>
            <a:spLocks noChangeArrowheads="1"/>
          </p:cNvSpPr>
          <p:nvPr/>
        </p:nvSpPr>
        <p:spPr bwMode="auto">
          <a:xfrm>
            <a:off x="5025190" y="5519104"/>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3" name="Oval 1064">
            <a:extLst>
              <a:ext uri="{FF2B5EF4-FFF2-40B4-BE49-F238E27FC236}">
                <a16:creationId xmlns:a16="http://schemas.microsoft.com/office/drawing/2014/main" id="{7D5693A8-E975-4831-A260-86FDD16018EE}"/>
              </a:ext>
            </a:extLst>
          </p:cNvPr>
          <p:cNvSpPr>
            <a:spLocks noChangeArrowheads="1"/>
          </p:cNvSpPr>
          <p:nvPr/>
        </p:nvSpPr>
        <p:spPr bwMode="auto">
          <a:xfrm>
            <a:off x="5025190" y="5138104"/>
            <a:ext cx="152400" cy="1524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rgbClr val="FF0000"/>
              </a:solidFill>
            </a:endParaRPr>
          </a:p>
        </p:txBody>
      </p:sp>
      <p:sp>
        <p:nvSpPr>
          <p:cNvPr id="44" name="Text Box 1065">
            <a:extLst>
              <a:ext uri="{FF2B5EF4-FFF2-40B4-BE49-F238E27FC236}">
                <a16:creationId xmlns:a16="http://schemas.microsoft.com/office/drawing/2014/main" id="{1195CE5C-17F7-4615-B583-5406E56C91AC}"/>
              </a:ext>
            </a:extLst>
          </p:cNvPr>
          <p:cNvSpPr txBox="1">
            <a:spLocks noChangeArrowheads="1"/>
          </p:cNvSpPr>
          <p:nvPr/>
        </p:nvSpPr>
        <p:spPr bwMode="auto">
          <a:xfrm>
            <a:off x="5253790" y="4985704"/>
            <a:ext cx="2667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a:solidFill>
                  <a:schemeClr val="accent1">
                    <a:lumMod val="75000"/>
                  </a:schemeClr>
                </a:solidFill>
                <a:latin typeface="Times New Roman" panose="02020603050405020304" pitchFamily="18" charset="0"/>
                <a:cs typeface="Times New Roman" panose="02020603050405020304" pitchFamily="18" charset="0"/>
              </a:rPr>
              <a:t>Firing neuron</a:t>
            </a:r>
          </a:p>
        </p:txBody>
      </p:sp>
      <p:sp>
        <p:nvSpPr>
          <p:cNvPr id="45" name="Text Box 1066">
            <a:extLst>
              <a:ext uri="{FF2B5EF4-FFF2-40B4-BE49-F238E27FC236}">
                <a16:creationId xmlns:a16="http://schemas.microsoft.com/office/drawing/2014/main" id="{5DB7F433-BAB6-4DFA-BA23-AAAF03DAFD00}"/>
              </a:ext>
            </a:extLst>
          </p:cNvPr>
          <p:cNvSpPr txBox="1">
            <a:spLocks noChangeArrowheads="1"/>
          </p:cNvSpPr>
          <p:nvPr/>
        </p:nvSpPr>
        <p:spPr bwMode="auto">
          <a:xfrm>
            <a:off x="5329990" y="5442904"/>
            <a:ext cx="3276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a:solidFill>
                  <a:schemeClr val="accent1">
                    <a:lumMod val="75000"/>
                  </a:schemeClr>
                </a:solidFill>
                <a:latin typeface="Times New Roman" panose="02020603050405020304" pitchFamily="18" charset="0"/>
                <a:cs typeface="Times New Roman" panose="02020603050405020304" pitchFamily="18" charset="0"/>
              </a:rPr>
              <a:t>Inactivated neuron</a:t>
            </a:r>
          </a:p>
        </p:txBody>
      </p:sp>
    </p:spTree>
    <p:extLst>
      <p:ext uri="{BB962C8B-B14F-4D97-AF65-F5344CB8AC3E}">
        <p14:creationId xmlns:p14="http://schemas.microsoft.com/office/powerpoint/2010/main" val="2735809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Artefact Removal</a:t>
            </a:r>
          </a:p>
        </p:txBody>
      </p:sp>
      <p:sp>
        <p:nvSpPr>
          <p:cNvPr id="6" name="Rectangle 3">
            <a:extLst>
              <a:ext uri="{FF2B5EF4-FFF2-40B4-BE49-F238E27FC236}">
                <a16:creationId xmlns:a16="http://schemas.microsoft.com/office/drawing/2014/main" id="{6113DAE0-2A70-408C-8C9F-9929015049EA}"/>
              </a:ext>
            </a:extLst>
          </p:cNvPr>
          <p:cNvSpPr txBox="1">
            <a:spLocks noChangeArrowheads="1"/>
          </p:cNvSpPr>
          <p:nvPr/>
        </p:nvSpPr>
        <p:spPr>
          <a:xfrm>
            <a:off x="6876442" y="1596342"/>
            <a:ext cx="3878263"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GB" altLang="en-US" sz="2400" dirty="0">
                <a:latin typeface="Times New Roman" panose="02020603050405020304" pitchFamily="18" charset="0"/>
                <a:cs typeface="Times New Roman" panose="02020603050405020304" pitchFamily="18" charset="0"/>
              </a:rPr>
              <a:t>Blinks</a:t>
            </a:r>
          </a:p>
          <a:p>
            <a:pPr>
              <a:buFont typeface="Wingdings" panose="05000000000000000000" pitchFamily="2" charset="2"/>
              <a:buNone/>
            </a:pPr>
            <a:r>
              <a:rPr lang="en-GB" altLang="en-US" sz="2400" dirty="0">
                <a:latin typeface="Times New Roman" panose="02020603050405020304" pitchFamily="18" charset="0"/>
                <a:cs typeface="Times New Roman" panose="02020603050405020304" pitchFamily="18" charset="0"/>
              </a:rPr>
              <a:t>Eye-movements</a:t>
            </a:r>
          </a:p>
          <a:p>
            <a:pPr>
              <a:buFont typeface="Wingdings" panose="05000000000000000000" pitchFamily="2" charset="2"/>
              <a:buNone/>
            </a:pPr>
            <a:r>
              <a:rPr lang="en-GB" altLang="en-US" sz="2400" dirty="0">
                <a:latin typeface="Times New Roman" panose="02020603050405020304" pitchFamily="18" charset="0"/>
                <a:cs typeface="Times New Roman" panose="02020603050405020304" pitchFamily="18" charset="0"/>
              </a:rPr>
              <a:t>Muscle activity</a:t>
            </a:r>
          </a:p>
          <a:p>
            <a:pPr>
              <a:buFont typeface="Wingdings" panose="05000000000000000000" pitchFamily="2" charset="2"/>
              <a:buNone/>
            </a:pPr>
            <a:r>
              <a:rPr lang="en-GB" altLang="en-US" sz="2400" dirty="0">
                <a:latin typeface="Times New Roman" panose="02020603050405020304" pitchFamily="18" charset="0"/>
                <a:cs typeface="Times New Roman" panose="02020603050405020304" pitchFamily="18" charset="0"/>
              </a:rPr>
              <a:t>EKG</a:t>
            </a:r>
          </a:p>
          <a:p>
            <a:pPr>
              <a:buFont typeface="Wingdings" panose="05000000000000000000" pitchFamily="2" charset="2"/>
              <a:buNone/>
            </a:pPr>
            <a:r>
              <a:rPr lang="en-GB" altLang="en-US" sz="2400" dirty="0">
                <a:latin typeface="Times New Roman" panose="02020603050405020304" pitchFamily="18" charset="0"/>
                <a:cs typeface="Times New Roman" panose="02020603050405020304" pitchFamily="18" charset="0"/>
              </a:rPr>
              <a:t>Skin potentials</a:t>
            </a:r>
          </a:p>
          <a:p>
            <a:pPr>
              <a:buFont typeface="Wingdings" panose="05000000000000000000" pitchFamily="2" charset="2"/>
              <a:buNone/>
            </a:pPr>
            <a:r>
              <a:rPr lang="en-GB" altLang="en-US" sz="2400" dirty="0">
                <a:latin typeface="Times New Roman" panose="02020603050405020304" pitchFamily="18" charset="0"/>
                <a:cs typeface="Times New Roman" panose="02020603050405020304" pitchFamily="18" charset="0"/>
              </a:rPr>
              <a:t>Alpha waves</a:t>
            </a:r>
          </a:p>
          <a:p>
            <a:pPr>
              <a:buFont typeface="Wingdings" panose="05000000000000000000" pitchFamily="2" charset="2"/>
              <a:buNone/>
            </a:pPr>
            <a:endParaRPr lang="en-US" altLang="en-US" dirty="0"/>
          </a:p>
        </p:txBody>
      </p:sp>
      <p:pic>
        <p:nvPicPr>
          <p:cNvPr id="7" name="Picture 4">
            <a:extLst>
              <a:ext uri="{FF2B5EF4-FFF2-40B4-BE49-F238E27FC236}">
                <a16:creationId xmlns:a16="http://schemas.microsoft.com/office/drawing/2014/main" id="{646B34C7-0332-493E-A4A1-AA1FDD3EA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256" y="1342343"/>
            <a:ext cx="5014744" cy="524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205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Artefact Removal</a:t>
            </a:r>
          </a:p>
        </p:txBody>
      </p:sp>
      <p:sp>
        <p:nvSpPr>
          <p:cNvPr id="9" name="Rectangle 3">
            <a:extLst>
              <a:ext uri="{FF2B5EF4-FFF2-40B4-BE49-F238E27FC236}">
                <a16:creationId xmlns:a16="http://schemas.microsoft.com/office/drawing/2014/main" id="{D93540C4-A49A-4539-9003-571C356F734E}"/>
              </a:ext>
            </a:extLst>
          </p:cNvPr>
          <p:cNvSpPr txBox="1">
            <a:spLocks noChangeArrowheads="1"/>
          </p:cNvSpPr>
          <p:nvPr/>
        </p:nvSpPr>
        <p:spPr>
          <a:xfrm>
            <a:off x="607652" y="1612361"/>
            <a:ext cx="8743737"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14000"/>
              </a:lnSpc>
              <a:spcBef>
                <a:spcPts val="0"/>
              </a:spcBef>
            </a:pPr>
            <a:r>
              <a:rPr lang="en-GB" altLang="en-US" sz="2200" b="1" dirty="0">
                <a:latin typeface="Times New Roman" panose="02020603050405020304" pitchFamily="18" charset="0"/>
                <a:cs typeface="Times New Roman" panose="02020603050405020304" pitchFamily="18" charset="0"/>
              </a:rPr>
              <a:t>Blinking</a:t>
            </a:r>
          </a:p>
          <a:p>
            <a:pPr marL="1066800" lvl="1" indent="-609600">
              <a:lnSpc>
                <a:spcPct val="114000"/>
              </a:lnSpc>
              <a:spcBef>
                <a:spcPts val="0"/>
              </a:spcBef>
            </a:pPr>
            <a:r>
              <a:rPr lang="en-GB" altLang="en-US" sz="2200" dirty="0">
                <a:latin typeface="Times New Roman" panose="02020603050405020304" pitchFamily="18" charset="0"/>
                <a:cs typeface="Times New Roman" panose="02020603050405020304" pitchFamily="18" charset="0"/>
              </a:rPr>
              <a:t>Avoid contact lenses</a:t>
            </a:r>
          </a:p>
          <a:p>
            <a:pPr marL="1066800" lvl="1" indent="-609600">
              <a:lnSpc>
                <a:spcPct val="114000"/>
              </a:lnSpc>
              <a:spcBef>
                <a:spcPts val="0"/>
              </a:spcBef>
            </a:pPr>
            <a:r>
              <a:rPr lang="en-GB" altLang="en-US" sz="2200" dirty="0">
                <a:latin typeface="Times New Roman" panose="02020603050405020304" pitchFamily="18" charset="0"/>
                <a:cs typeface="Times New Roman" panose="02020603050405020304" pitchFamily="18" charset="0"/>
              </a:rPr>
              <a:t>Build ‘blink breaks’ into your paradigm</a:t>
            </a:r>
          </a:p>
          <a:p>
            <a:pPr marL="1066800" lvl="1" indent="-609600">
              <a:lnSpc>
                <a:spcPct val="114000"/>
              </a:lnSpc>
              <a:spcBef>
                <a:spcPts val="0"/>
              </a:spcBef>
            </a:pPr>
            <a:r>
              <a:rPr lang="en-GB" altLang="en-US" sz="2200" dirty="0">
                <a:latin typeface="Times New Roman" panose="02020603050405020304" pitchFamily="18" charset="0"/>
                <a:cs typeface="Times New Roman" panose="02020603050405020304" pitchFamily="18" charset="0"/>
              </a:rPr>
              <a:t>If subject is blinking too much – tell them</a:t>
            </a:r>
          </a:p>
          <a:p>
            <a:pPr marL="1066800" lvl="1" indent="-609600">
              <a:lnSpc>
                <a:spcPct val="114000"/>
              </a:lnSpc>
              <a:spcBef>
                <a:spcPts val="0"/>
              </a:spcBef>
            </a:pPr>
            <a:endParaRPr lang="en-GB" altLang="en-US" sz="2200" dirty="0">
              <a:latin typeface="Times New Roman" panose="02020603050405020304" pitchFamily="18" charset="0"/>
              <a:cs typeface="Times New Roman" panose="02020603050405020304" pitchFamily="18" charset="0"/>
            </a:endParaRPr>
          </a:p>
          <a:p>
            <a:pPr marL="609600" indent="-609600">
              <a:lnSpc>
                <a:spcPct val="114000"/>
              </a:lnSpc>
              <a:spcBef>
                <a:spcPts val="0"/>
              </a:spcBef>
            </a:pPr>
            <a:r>
              <a:rPr lang="en-GB" altLang="en-US" sz="2200" b="1" dirty="0">
                <a:latin typeface="Times New Roman" panose="02020603050405020304" pitchFamily="18" charset="0"/>
                <a:cs typeface="Times New Roman" panose="02020603050405020304" pitchFamily="18" charset="0"/>
              </a:rPr>
              <a:t>EMG </a:t>
            </a:r>
          </a:p>
          <a:p>
            <a:pPr marL="1066800" lvl="1" indent="-609600">
              <a:lnSpc>
                <a:spcPct val="114000"/>
              </a:lnSpc>
              <a:spcBef>
                <a:spcPts val="0"/>
              </a:spcBef>
            </a:pPr>
            <a:r>
              <a:rPr lang="en-GB" altLang="en-US" sz="2200" dirty="0">
                <a:latin typeface="Times New Roman" panose="02020603050405020304" pitchFamily="18" charset="0"/>
                <a:cs typeface="Times New Roman" panose="02020603050405020304" pitchFamily="18" charset="0"/>
              </a:rPr>
              <a:t>Ask subjects to relax, shift position, open mouth slightly</a:t>
            </a:r>
          </a:p>
          <a:p>
            <a:pPr marL="1066800" lvl="1" indent="-609600">
              <a:lnSpc>
                <a:spcPct val="114000"/>
              </a:lnSpc>
              <a:spcBef>
                <a:spcPts val="0"/>
              </a:spcBef>
            </a:pPr>
            <a:endParaRPr lang="en-GB" altLang="en-US" sz="2200" dirty="0">
              <a:latin typeface="Times New Roman" panose="02020603050405020304" pitchFamily="18" charset="0"/>
              <a:cs typeface="Times New Roman" panose="02020603050405020304" pitchFamily="18" charset="0"/>
            </a:endParaRPr>
          </a:p>
          <a:p>
            <a:pPr marL="609600" indent="-609600">
              <a:lnSpc>
                <a:spcPct val="114000"/>
              </a:lnSpc>
              <a:spcBef>
                <a:spcPts val="0"/>
              </a:spcBef>
            </a:pPr>
            <a:r>
              <a:rPr lang="en-GB" altLang="en-US" sz="2200" b="1" dirty="0">
                <a:latin typeface="Times New Roman" panose="02020603050405020304" pitchFamily="18" charset="0"/>
                <a:cs typeface="Times New Roman" panose="02020603050405020304" pitchFamily="18" charset="0"/>
              </a:rPr>
              <a:t>Alpha waves</a:t>
            </a:r>
          </a:p>
          <a:p>
            <a:pPr marL="1066800" lvl="1" indent="-609600">
              <a:lnSpc>
                <a:spcPct val="114000"/>
              </a:lnSpc>
              <a:spcBef>
                <a:spcPts val="0"/>
              </a:spcBef>
            </a:pPr>
            <a:r>
              <a:rPr lang="en-GB" altLang="en-US" sz="2200" dirty="0">
                <a:latin typeface="Times New Roman" panose="02020603050405020304" pitchFamily="18" charset="0"/>
                <a:cs typeface="Times New Roman" panose="02020603050405020304" pitchFamily="18" charset="0"/>
              </a:rPr>
              <a:t>Ask subject to get a decent night’s sleep beforehand</a:t>
            </a:r>
          </a:p>
          <a:p>
            <a:pPr marL="1066800" lvl="1" indent="-609600">
              <a:lnSpc>
                <a:spcPct val="114000"/>
              </a:lnSpc>
              <a:spcBef>
                <a:spcPts val="0"/>
              </a:spcBef>
            </a:pPr>
            <a:r>
              <a:rPr lang="en-GB" altLang="en-US" sz="2200" dirty="0">
                <a:latin typeface="Times New Roman" panose="02020603050405020304" pitchFamily="18" charset="0"/>
                <a:cs typeface="Times New Roman" panose="02020603050405020304" pitchFamily="18" charset="0"/>
              </a:rPr>
              <a:t>Have more runs of shorter length – talk to subject in between</a:t>
            </a:r>
          </a:p>
          <a:p>
            <a:pPr marL="1066800" lvl="1" indent="-609600">
              <a:lnSpc>
                <a:spcPct val="114000"/>
              </a:lnSpc>
              <a:spcBef>
                <a:spcPts val="0"/>
              </a:spcBef>
            </a:pPr>
            <a:r>
              <a:rPr lang="en-GB" altLang="en-US" sz="2200" dirty="0">
                <a:latin typeface="Times New Roman" panose="02020603050405020304" pitchFamily="18" charset="0"/>
                <a:cs typeface="Times New Roman" panose="02020603050405020304" pitchFamily="18" charset="0"/>
              </a:rPr>
              <a:t>Jitter ISI – alpha waves can become entrained to stimulus</a:t>
            </a:r>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3667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Artefact Removal-EOG/Blinks</a:t>
            </a: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6113DAE0-2A70-408C-8C9F-9929015049EA}"/>
                  </a:ext>
                </a:extLst>
              </p:cNvPr>
              <p:cNvSpPr txBox="1">
                <a:spLocks noChangeArrowheads="1"/>
              </p:cNvSpPr>
              <p:nvPr/>
            </p:nvSpPr>
            <p:spPr>
              <a:xfrm>
                <a:off x="692458" y="1511501"/>
                <a:ext cx="11034486"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sz="2400" dirty="0">
                    <a:latin typeface="Times New Roman" panose="02020603050405020304" pitchFamily="18" charset="0"/>
                    <a:cs typeface="Times New Roman" panose="02020603050405020304" pitchFamily="18" charset="0"/>
                  </a:rPr>
                  <a:t>most common contaminants of the EEG signal.</a:t>
                </a:r>
              </a:p>
              <a:p>
                <a:pPr marL="0" indent="0">
                  <a:buNone/>
                </a:pPr>
                <a:endParaRPr lang="en-GB" altLang="en-US" sz="2400" b="1" dirty="0">
                  <a:latin typeface="Times New Roman" panose="02020603050405020304" pitchFamily="18" charset="0"/>
                  <a:cs typeface="Times New Roman" panose="02020603050405020304" pitchFamily="18" charset="0"/>
                </a:endParaRPr>
              </a:p>
              <a:p>
                <a:pPr marL="0" indent="0">
                  <a:buNone/>
                </a:pPr>
                <a:r>
                  <a:rPr lang="en-GB" altLang="en-US" sz="2400" b="1" dirty="0">
                    <a:latin typeface="Times New Roman" panose="02020603050405020304" pitchFamily="18" charset="0"/>
                    <a:cs typeface="Times New Roman" panose="02020603050405020304" pitchFamily="18" charset="0"/>
                  </a:rPr>
                  <a:t>Linear Regression</a:t>
                </a:r>
              </a:p>
              <a:p>
                <a:r>
                  <a:rPr lang="en-GB" altLang="en-US" sz="2400" dirty="0">
                    <a:latin typeface="Times New Roman" panose="02020603050405020304" pitchFamily="18" charset="0"/>
                    <a:cs typeface="Times New Roman" panose="02020603050405020304" pitchFamily="18" charset="0"/>
                  </a:rPr>
                  <a:t>The main assumption in this approach is that each EEG channel can be expressed as the sum of noise-free EEG signal and a fraction of the source artifact available through EOG electrodes.</a:t>
                </a:r>
              </a:p>
              <a:p>
                <a:r>
                  <a:rPr lang="en-GB" altLang="en-US" sz="2400" dirty="0">
                    <a:latin typeface="Times New Roman" panose="02020603050405020304" pitchFamily="18" charset="0"/>
                    <a:cs typeface="Times New Roman" panose="02020603050405020304" pitchFamily="18" charset="0"/>
                  </a:rPr>
                  <a:t> Let </a:t>
                </a:r>
                <a:r>
                  <a:rPr lang="en-GB" altLang="en-US" sz="2400" i="1" dirty="0">
                    <a:latin typeface="Times New Roman" panose="02020603050405020304" pitchFamily="18" charset="0"/>
                    <a:cs typeface="Times New Roman" panose="02020603050405020304" pitchFamily="18" charset="0"/>
                  </a:rPr>
                  <a:t>S</a:t>
                </a:r>
                <a:r>
                  <a:rPr lang="en-GB" altLang="en-US" sz="2400" dirty="0">
                    <a:latin typeface="Times New Roman" panose="02020603050405020304" pitchFamily="18" charset="0"/>
                    <a:cs typeface="Times New Roman" panose="02020603050405020304" pitchFamily="18" charset="0"/>
                  </a:rPr>
                  <a:t> be the recorded EEG signal which can be expressed as the sum of noise-free EEG signal E and EOG or eye blink signal </a:t>
                </a:r>
                <a:r>
                  <a:rPr lang="en-GB" altLang="en-US" sz="2400" i="1" dirty="0">
                    <a:latin typeface="Times New Roman" panose="02020603050405020304" pitchFamily="18" charset="0"/>
                    <a:cs typeface="Times New Roman" panose="02020603050405020304" pitchFamily="18" charset="0"/>
                  </a:rPr>
                  <a:t>B</a:t>
                </a:r>
                <a:r>
                  <a:rPr lang="en-GB" altLang="en-US" sz="2400" dirty="0">
                    <a:latin typeface="Times New Roman" panose="02020603050405020304" pitchFamily="18" charset="0"/>
                    <a:cs typeface="Times New Roman" panose="02020603050405020304" pitchFamily="18" charset="0"/>
                  </a:rPr>
                  <a:t> multiplied by a weight matrix </a:t>
                </a:r>
                <a:r>
                  <a:rPr lang="en-GB" altLang="en-US" sz="2400" i="1" dirty="0">
                    <a:latin typeface="Times New Roman" panose="02020603050405020304" pitchFamily="18" charset="0"/>
                    <a:cs typeface="Times New Roman" panose="02020603050405020304" pitchFamily="18" charset="0"/>
                  </a:rPr>
                  <a:t>W</a:t>
                </a:r>
                <a:r>
                  <a:rPr lang="en-GB" altLang="en-US" sz="2400" dirty="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GB" altLang="en-US" sz="2400" b="0" i="1" smtClean="0">
                          <a:latin typeface="Cambria Math" panose="02040503050406030204" pitchFamily="18" charset="0"/>
                          <a:cs typeface="Times New Roman" panose="02020603050405020304" pitchFamily="18" charset="0"/>
                        </a:rPr>
                        <m:t>𝑆</m:t>
                      </m:r>
                      <m:r>
                        <a:rPr lang="en-GB" altLang="en-US" sz="2400" b="0" i="1" smtClean="0">
                          <a:latin typeface="Cambria Math" panose="02040503050406030204" pitchFamily="18" charset="0"/>
                          <a:cs typeface="Times New Roman" panose="02020603050405020304" pitchFamily="18" charset="0"/>
                        </a:rPr>
                        <m:t>=</m:t>
                      </m:r>
                      <m:r>
                        <a:rPr lang="en-GB" altLang="en-US" sz="2400" b="0" i="1" smtClean="0">
                          <a:latin typeface="Cambria Math" panose="02040503050406030204" pitchFamily="18" charset="0"/>
                          <a:cs typeface="Times New Roman" panose="02020603050405020304" pitchFamily="18" charset="0"/>
                        </a:rPr>
                        <m:t>𝑊𝐵</m:t>
                      </m:r>
                      <m:r>
                        <a:rPr lang="en-GB" altLang="en-US" sz="2400" b="0" i="1" smtClean="0">
                          <a:latin typeface="Cambria Math" panose="02040503050406030204" pitchFamily="18" charset="0"/>
                          <a:cs typeface="Times New Roman" panose="02020603050405020304" pitchFamily="18" charset="0"/>
                        </a:rPr>
                        <m:t>+</m:t>
                      </m:r>
                      <m:r>
                        <a:rPr lang="en-GB" altLang="en-US" sz="2400" b="0" i="1" smtClean="0">
                          <a:latin typeface="Cambria Math" panose="02040503050406030204" pitchFamily="18" charset="0"/>
                          <a:cs typeface="Times New Roman" panose="02020603050405020304" pitchFamily="18" charset="0"/>
                        </a:rPr>
                        <m:t>𝐸</m:t>
                      </m:r>
                    </m:oMath>
                  </m:oMathPara>
                </a14:m>
                <a:endParaRPr lang="en-GB" altLang="en-US" sz="2400" b="0" dirty="0">
                  <a:latin typeface="Times New Roman" panose="02020603050405020304" pitchFamily="18" charset="0"/>
                  <a:cs typeface="Times New Roman" panose="02020603050405020304" pitchFamily="18" charset="0"/>
                </a:endParaRPr>
              </a:p>
              <a:p>
                <a:pPr marL="0" indent="0">
                  <a:buNone/>
                </a:pPr>
                <a:r>
                  <a:rPr lang="en-GB" altLang="en-US" sz="2400" i="1" dirty="0">
                    <a:latin typeface="Times New Roman" panose="02020603050405020304" pitchFamily="18" charset="0"/>
                    <a:cs typeface="Times New Roman" panose="02020603050405020304" pitchFamily="18" charset="0"/>
                  </a:rPr>
                  <a:t>W</a:t>
                </a:r>
                <a:r>
                  <a:rPr lang="en-GB" altLang="en-US" sz="2400" dirty="0">
                    <a:latin typeface="Times New Roman" panose="02020603050405020304" pitchFamily="18" charset="0"/>
                    <a:cs typeface="Times New Roman" panose="02020603050405020304" pitchFamily="18" charset="0"/>
                  </a:rPr>
                  <a:t> describes the contribution of the EOG artifact in each EEG channel</a:t>
                </a:r>
              </a:p>
              <a:p>
                <a:endParaRPr lang="en-US" altLang="en-US" dirty="0"/>
              </a:p>
            </p:txBody>
          </p:sp>
        </mc:Choice>
        <mc:Fallback xmlns="">
          <p:sp>
            <p:nvSpPr>
              <p:cNvPr id="6" name="Rectangle 3">
                <a:extLst>
                  <a:ext uri="{FF2B5EF4-FFF2-40B4-BE49-F238E27FC236}">
                    <a16:creationId xmlns:a16="http://schemas.microsoft.com/office/drawing/2014/main" id="{6113DAE0-2A70-408C-8C9F-9929015049EA}"/>
                  </a:ext>
                </a:extLst>
              </p:cNvPr>
              <p:cNvSpPr txBox="1">
                <a:spLocks noRot="1" noChangeAspect="1" noMove="1" noResize="1" noEditPoints="1" noAdjustHandles="1" noChangeArrowheads="1" noChangeShapeType="1" noTextEdit="1"/>
              </p:cNvSpPr>
              <p:nvPr/>
            </p:nvSpPr>
            <p:spPr>
              <a:xfrm>
                <a:off x="692458" y="1511501"/>
                <a:ext cx="11034486" cy="4114800"/>
              </a:xfrm>
              <a:prstGeom prst="rect">
                <a:avLst/>
              </a:prstGeom>
              <a:blipFill>
                <a:blip r:embed="rId3"/>
                <a:stretch>
                  <a:fillRect l="-884" t="-2074" r="-1215" b="-1037"/>
                </a:stretch>
              </a:blipFill>
            </p:spPr>
            <p:txBody>
              <a:bodyPr/>
              <a:lstStyle/>
              <a:p>
                <a:r>
                  <a:rPr lang="en-GB">
                    <a:noFill/>
                  </a:rPr>
                  <a:t> </a:t>
                </a:r>
              </a:p>
            </p:txBody>
          </p:sp>
        </mc:Fallback>
      </mc:AlternateContent>
    </p:spTree>
    <p:extLst>
      <p:ext uri="{BB962C8B-B14F-4D97-AF65-F5344CB8AC3E}">
        <p14:creationId xmlns:p14="http://schemas.microsoft.com/office/powerpoint/2010/main" val="2795104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Artefact Removal-EOG/Blinks</a:t>
            </a:r>
          </a:p>
        </p:txBody>
      </p:sp>
      <p:sp>
        <p:nvSpPr>
          <p:cNvPr id="6" name="Rectangle 3">
            <a:extLst>
              <a:ext uri="{FF2B5EF4-FFF2-40B4-BE49-F238E27FC236}">
                <a16:creationId xmlns:a16="http://schemas.microsoft.com/office/drawing/2014/main" id="{6113DAE0-2A70-408C-8C9F-9929015049EA}"/>
              </a:ext>
            </a:extLst>
          </p:cNvPr>
          <p:cNvSpPr txBox="1">
            <a:spLocks noChangeArrowheads="1"/>
          </p:cNvSpPr>
          <p:nvPr/>
        </p:nvSpPr>
        <p:spPr>
          <a:xfrm>
            <a:off x="692458" y="1511501"/>
            <a:ext cx="5403542"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2400" b="1" dirty="0">
                <a:latin typeface="Times New Roman" panose="02020603050405020304" pitchFamily="18" charset="0"/>
                <a:cs typeface="Times New Roman" panose="02020603050405020304" pitchFamily="18" charset="0"/>
              </a:rPr>
              <a:t>ICA</a:t>
            </a:r>
          </a:p>
          <a:p>
            <a:r>
              <a:rPr lang="en-GB" altLang="en-US" sz="2000" dirty="0">
                <a:latin typeface="Times New Roman" panose="02020603050405020304" pitchFamily="18" charset="0"/>
                <a:cs typeface="Times New Roman" panose="02020603050405020304" pitchFamily="18" charset="0"/>
              </a:rPr>
              <a:t>Independent component analysis (ICA) is a blind source separation (BSS) technique that is widely used in an array of signal processing applications. </a:t>
            </a:r>
          </a:p>
          <a:p>
            <a:r>
              <a:rPr lang="en-GB" altLang="en-US" sz="2000" dirty="0">
                <a:latin typeface="Times New Roman" panose="02020603050405020304" pitchFamily="18" charset="0"/>
                <a:cs typeface="Times New Roman" panose="02020603050405020304" pitchFamily="18" charset="0"/>
              </a:rPr>
              <a:t>Once the components have been identified, to remove the EOG artifacts, one can visually determine which independent component corresponds to eye-blinks or movements based on the following criteria.</a:t>
            </a:r>
          </a:p>
          <a:p>
            <a:endParaRPr lang="en-US" altLang="en-US" sz="2000" dirty="0">
              <a:latin typeface="Times New Roman" panose="02020603050405020304" pitchFamily="18" charset="0"/>
              <a:cs typeface="Times New Roman" panose="02020603050405020304" pitchFamily="18" charset="0"/>
            </a:endParaRPr>
          </a:p>
        </p:txBody>
      </p:sp>
      <p:sp>
        <p:nvSpPr>
          <p:cNvPr id="2" name="AutoShape 2">
            <a:extLst>
              <a:ext uri="{FF2B5EF4-FFF2-40B4-BE49-F238E27FC236}">
                <a16:creationId xmlns:a16="http://schemas.microsoft.com/office/drawing/2014/main" id="{1EFD2FF8-BF78-4721-B69B-C2A77BF825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Diagram, schematic&#10;&#10;Description automatically generated">
            <a:extLst>
              <a:ext uri="{FF2B5EF4-FFF2-40B4-BE49-F238E27FC236}">
                <a16:creationId xmlns:a16="http://schemas.microsoft.com/office/drawing/2014/main" id="{A8285998-CF26-4CB0-A4EF-A3707CBDB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571" y="1366166"/>
            <a:ext cx="4695825" cy="1819275"/>
          </a:xfrm>
          <a:prstGeom prst="rect">
            <a:avLst/>
          </a:prstGeom>
        </p:spPr>
      </p:pic>
      <p:pic>
        <p:nvPicPr>
          <p:cNvPr id="10" name="Picture 9" descr="A close-up of a ball&#10;&#10;Description automatically generated with low confidence">
            <a:extLst>
              <a:ext uri="{FF2B5EF4-FFF2-40B4-BE49-F238E27FC236}">
                <a16:creationId xmlns:a16="http://schemas.microsoft.com/office/drawing/2014/main" id="{C11419DD-EF77-46B4-A93C-62EA25FF6F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2969" y="3937483"/>
            <a:ext cx="4023027" cy="1554351"/>
          </a:xfrm>
          <a:prstGeom prst="rect">
            <a:avLst/>
          </a:prstGeom>
        </p:spPr>
      </p:pic>
      <p:sp>
        <p:nvSpPr>
          <p:cNvPr id="12" name="TextBox 11">
            <a:extLst>
              <a:ext uri="{FF2B5EF4-FFF2-40B4-BE49-F238E27FC236}">
                <a16:creationId xmlns:a16="http://schemas.microsoft.com/office/drawing/2014/main" id="{EAD6C552-E5ED-404D-A77F-4EBE0A5BFE34}"/>
              </a:ext>
            </a:extLst>
          </p:cNvPr>
          <p:cNvSpPr txBox="1"/>
          <p:nvPr/>
        </p:nvSpPr>
        <p:spPr>
          <a:xfrm>
            <a:off x="6523347" y="5515657"/>
            <a:ext cx="5633885" cy="1323439"/>
          </a:xfrm>
          <a:prstGeom prst="rect">
            <a:avLst/>
          </a:prstGeom>
          <a:noFill/>
        </p:spPr>
        <p:txBody>
          <a:bodyPr wrap="square">
            <a:spAutoFit/>
          </a:bodyPr>
          <a:lstStyle/>
          <a:p>
            <a:pPr algn="l"/>
            <a:r>
              <a:rPr lang="en-GB" sz="2000" b="0" i="0" dirty="0">
                <a:effectLst/>
                <a:latin typeface="Times New Roman" panose="02020603050405020304" pitchFamily="18" charset="0"/>
                <a:cs typeface="Times New Roman" panose="02020603050405020304" pitchFamily="18" charset="0"/>
              </a:rPr>
              <a:t>Presence of frontal topography (for blinks, shown on left) and bilateral with opposite sign frontal topography (for horizontal eye-movements, shown in right) in scalp map (adapted from here).</a:t>
            </a:r>
          </a:p>
        </p:txBody>
      </p:sp>
    </p:spTree>
    <p:extLst>
      <p:ext uri="{BB962C8B-B14F-4D97-AF65-F5344CB8AC3E}">
        <p14:creationId xmlns:p14="http://schemas.microsoft.com/office/powerpoint/2010/main" val="178016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Artefact Removal-EOG/Blinks</a:t>
            </a:r>
          </a:p>
        </p:txBody>
      </p:sp>
      <p:sp>
        <p:nvSpPr>
          <p:cNvPr id="6" name="Rectangle 3">
            <a:extLst>
              <a:ext uri="{FF2B5EF4-FFF2-40B4-BE49-F238E27FC236}">
                <a16:creationId xmlns:a16="http://schemas.microsoft.com/office/drawing/2014/main" id="{6113DAE0-2A70-408C-8C9F-9929015049EA}"/>
              </a:ext>
            </a:extLst>
          </p:cNvPr>
          <p:cNvSpPr txBox="1">
            <a:spLocks noChangeArrowheads="1"/>
          </p:cNvSpPr>
          <p:nvPr/>
        </p:nvSpPr>
        <p:spPr>
          <a:xfrm>
            <a:off x="692458" y="1511501"/>
            <a:ext cx="5403542"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2400" b="1" dirty="0">
                <a:latin typeface="Times New Roman" panose="02020603050405020304" pitchFamily="18" charset="0"/>
                <a:cs typeface="Times New Roman" panose="02020603050405020304" pitchFamily="18" charset="0"/>
              </a:rPr>
              <a:t>ICA</a:t>
            </a:r>
          </a:p>
          <a:p>
            <a:endParaRPr lang="en-US" altLang="en-US" sz="2000" dirty="0">
              <a:latin typeface="Times New Roman" panose="02020603050405020304" pitchFamily="18" charset="0"/>
              <a:cs typeface="Times New Roman" panose="02020603050405020304" pitchFamily="18" charset="0"/>
            </a:endParaRPr>
          </a:p>
        </p:txBody>
      </p:sp>
      <p:pic>
        <p:nvPicPr>
          <p:cNvPr id="8" name="Picture 7" descr="Diagram&#10;&#10;Description automatically generated">
            <a:extLst>
              <a:ext uri="{FF2B5EF4-FFF2-40B4-BE49-F238E27FC236}">
                <a16:creationId xmlns:a16="http://schemas.microsoft.com/office/drawing/2014/main" id="{CCF7AFD1-C2A5-41CA-AB95-3D98C6EBC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534" y="1511501"/>
            <a:ext cx="5525728" cy="5193446"/>
          </a:xfrm>
          <a:prstGeom prst="rect">
            <a:avLst/>
          </a:prstGeom>
        </p:spPr>
      </p:pic>
      <p:sp>
        <p:nvSpPr>
          <p:cNvPr id="11" name="TextBox 10">
            <a:extLst>
              <a:ext uri="{FF2B5EF4-FFF2-40B4-BE49-F238E27FC236}">
                <a16:creationId xmlns:a16="http://schemas.microsoft.com/office/drawing/2014/main" id="{EE66319A-F492-4230-89C3-17537D866123}"/>
              </a:ext>
            </a:extLst>
          </p:cNvPr>
          <p:cNvSpPr txBox="1"/>
          <p:nvPr/>
        </p:nvSpPr>
        <p:spPr>
          <a:xfrm>
            <a:off x="7343480" y="1866507"/>
            <a:ext cx="4336330" cy="1107996"/>
          </a:xfrm>
          <a:prstGeom prst="rect">
            <a:avLst/>
          </a:prstGeom>
          <a:noFill/>
        </p:spPr>
        <p:txBody>
          <a:bodyPr wrap="square" rtlCol="0">
            <a:spAutoFit/>
          </a:bodyPr>
          <a:lstStyle/>
          <a:p>
            <a:pPr marL="342900" indent="-342900">
              <a:buFont typeface="Arial" panose="020B0604020202020204" pitchFamily="34" charset="0"/>
              <a:buChar char="•"/>
            </a:pPr>
            <a:r>
              <a:rPr lang="en-GB" sz="2200" dirty="0" err="1">
                <a:latin typeface="Times New Roman" panose="02020603050405020304" pitchFamily="18" charset="0"/>
                <a:cs typeface="Times New Roman" panose="02020603050405020304" pitchFamily="18" charset="0"/>
              </a:rPr>
              <a:t>mne.preprocessing.ICA</a:t>
            </a:r>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(https://mne.tools/stable/generated/mne.preprocessing.ICA.html)</a:t>
            </a:r>
          </a:p>
        </p:txBody>
      </p:sp>
    </p:spTree>
    <p:extLst>
      <p:ext uri="{BB962C8B-B14F-4D97-AF65-F5344CB8AC3E}">
        <p14:creationId xmlns:p14="http://schemas.microsoft.com/office/powerpoint/2010/main" val="1946268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Time-Frequency Domain Analysis</a:t>
            </a:r>
          </a:p>
        </p:txBody>
      </p:sp>
      <p:sp>
        <p:nvSpPr>
          <p:cNvPr id="6" name="Rectangle 3">
            <a:extLst>
              <a:ext uri="{FF2B5EF4-FFF2-40B4-BE49-F238E27FC236}">
                <a16:creationId xmlns:a16="http://schemas.microsoft.com/office/drawing/2014/main" id="{6113DAE0-2A70-408C-8C9F-9929015049EA}"/>
              </a:ext>
            </a:extLst>
          </p:cNvPr>
          <p:cNvSpPr txBox="1">
            <a:spLocks noChangeArrowheads="1"/>
          </p:cNvSpPr>
          <p:nvPr/>
        </p:nvSpPr>
        <p:spPr>
          <a:xfrm>
            <a:off x="692458" y="1511501"/>
            <a:ext cx="5403542"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2400" b="1" dirty="0" err="1">
                <a:latin typeface="Times New Roman" panose="02020603050405020304" pitchFamily="18" charset="0"/>
                <a:cs typeface="Times New Roman" panose="02020603050405020304" pitchFamily="18" charset="0"/>
              </a:rPr>
              <a:t>Morlet</a:t>
            </a:r>
            <a:r>
              <a:rPr lang="en-GB" altLang="en-US" sz="2400" b="1" dirty="0">
                <a:latin typeface="Times New Roman" panose="02020603050405020304" pitchFamily="18" charset="0"/>
                <a:cs typeface="Times New Roman" panose="02020603050405020304" pitchFamily="18" charset="0"/>
              </a:rPr>
              <a:t> Wavelet</a:t>
            </a:r>
          </a:p>
          <a:p>
            <a:r>
              <a:rPr lang="en-GB" altLang="en-US" sz="2400" dirty="0">
                <a:latin typeface="Times New Roman" panose="02020603050405020304" pitchFamily="18" charset="0"/>
                <a:cs typeface="Times New Roman" panose="02020603050405020304" pitchFamily="18" charset="0"/>
              </a:rPr>
              <a:t>Wavelets overcome limitations of methods such as the Fourier transform by enabling a view of changes across both time and frequency.</a:t>
            </a:r>
          </a:p>
          <a:p>
            <a:r>
              <a:rPr lang="en-GB" altLang="en-US" sz="2400" dirty="0">
                <a:latin typeface="Times New Roman" panose="02020603050405020304" pitchFamily="18" charset="0"/>
                <a:cs typeface="Times New Roman" panose="02020603050405020304" pitchFamily="18" charset="0"/>
              </a:rPr>
              <a:t>shape of a sinusoid, weighted by a Gaussian kernel, and they can therefore capture local oscillatory components in the time series.</a:t>
            </a:r>
          </a:p>
          <a:p>
            <a:r>
              <a:rPr lang="en-GB" altLang="en-US" sz="2400" dirty="0">
                <a:latin typeface="Times New Roman" panose="02020603050405020304" pitchFamily="18" charset="0"/>
                <a:cs typeface="Times New Roman" panose="02020603050405020304" pitchFamily="18" charset="0"/>
              </a:rPr>
              <a:t>Wavelets have variable resolution in time and frequency.</a:t>
            </a:r>
          </a:p>
          <a:p>
            <a:endParaRPr lang="en-GB" altLang="en-US" sz="2400" dirty="0">
              <a:latin typeface="Times New Roman" panose="02020603050405020304" pitchFamily="18" charset="0"/>
              <a:cs typeface="Times New Roman" panose="02020603050405020304" pitchFamily="18" charset="0"/>
            </a:endParaRPr>
          </a:p>
          <a:p>
            <a:endParaRPr lang="en-GB" altLang="en-US" sz="24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p:txBody>
      </p:sp>
      <p:pic>
        <p:nvPicPr>
          <p:cNvPr id="1026" name="Picture 2" descr="Morlet Wavelet">
            <a:extLst>
              <a:ext uri="{FF2B5EF4-FFF2-40B4-BE49-F238E27FC236}">
                <a16:creationId xmlns:a16="http://schemas.microsoft.com/office/drawing/2014/main" id="{81B5BACB-A9CA-4A23-8CE7-E1A293272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619" y="4507890"/>
            <a:ext cx="2857500" cy="561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velet example">
            <a:extLst>
              <a:ext uri="{FF2B5EF4-FFF2-40B4-BE49-F238E27FC236}">
                <a16:creationId xmlns:a16="http://schemas.microsoft.com/office/drawing/2014/main" id="{305233D5-9568-481D-8F20-ABF120C6F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49" y="1616685"/>
            <a:ext cx="4752273" cy="243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646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Time-Frequency Domain Analysis</a:t>
            </a:r>
          </a:p>
        </p:txBody>
      </p:sp>
      <p:sp>
        <p:nvSpPr>
          <p:cNvPr id="6" name="Rectangle 3">
            <a:extLst>
              <a:ext uri="{FF2B5EF4-FFF2-40B4-BE49-F238E27FC236}">
                <a16:creationId xmlns:a16="http://schemas.microsoft.com/office/drawing/2014/main" id="{6113DAE0-2A70-408C-8C9F-9929015049EA}"/>
              </a:ext>
            </a:extLst>
          </p:cNvPr>
          <p:cNvSpPr txBox="1">
            <a:spLocks noChangeArrowheads="1"/>
          </p:cNvSpPr>
          <p:nvPr/>
        </p:nvSpPr>
        <p:spPr>
          <a:xfrm>
            <a:off x="692458" y="1511501"/>
            <a:ext cx="6094428"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2400" b="1" dirty="0" err="1">
                <a:latin typeface="Times New Roman" panose="02020603050405020304" pitchFamily="18" charset="0"/>
                <a:cs typeface="Times New Roman" panose="02020603050405020304" pitchFamily="18" charset="0"/>
              </a:rPr>
              <a:t>Morlet</a:t>
            </a:r>
            <a:r>
              <a:rPr lang="en-GB" altLang="en-US" sz="2400" b="1" dirty="0">
                <a:latin typeface="Times New Roman" panose="02020603050405020304" pitchFamily="18" charset="0"/>
                <a:cs typeface="Times New Roman" panose="02020603050405020304" pitchFamily="18" charset="0"/>
              </a:rPr>
              <a:t> Wavelet</a:t>
            </a:r>
          </a:p>
          <a:p>
            <a:r>
              <a:rPr lang="en-GB" altLang="en-US" sz="2400" dirty="0">
                <a:latin typeface="Times New Roman" panose="02020603050405020304" pitchFamily="18" charset="0"/>
                <a:cs typeface="Times New Roman" panose="02020603050405020304" pitchFamily="18" charset="0"/>
              </a:rPr>
              <a:t>Wavelet transformation then essentially involves convolving the complex wavelet with the EEG signal and moving it along the time axis (known as </a:t>
            </a:r>
            <a:r>
              <a:rPr lang="en-GB" altLang="en-US" sz="2400" b="1" dirty="0">
                <a:latin typeface="Times New Roman" panose="02020603050405020304" pitchFamily="18" charset="0"/>
                <a:cs typeface="Times New Roman" panose="02020603050405020304" pitchFamily="18" charset="0"/>
              </a:rPr>
              <a:t>translation</a:t>
            </a:r>
            <a:r>
              <a:rPr lang="en-GB" altLang="en-US" sz="2400" dirty="0">
                <a:latin typeface="Times New Roman" panose="02020603050405020304" pitchFamily="18" charset="0"/>
                <a:cs typeface="Times New Roman" panose="02020603050405020304" pitchFamily="18" charset="0"/>
              </a:rPr>
              <a:t>) and doing this with wavelets of varying frequencies (known as </a:t>
            </a:r>
            <a:r>
              <a:rPr lang="en-GB" altLang="en-US" sz="2400" b="1" dirty="0">
                <a:latin typeface="Times New Roman" panose="02020603050405020304" pitchFamily="18" charset="0"/>
                <a:cs typeface="Times New Roman" panose="02020603050405020304" pitchFamily="18" charset="0"/>
              </a:rPr>
              <a:t>scaling</a:t>
            </a:r>
            <a:r>
              <a:rPr lang="en-GB" altLang="en-US" sz="2400" dirty="0">
                <a:latin typeface="Times New Roman" panose="02020603050405020304" pitchFamily="18" charset="0"/>
                <a:cs typeface="Times New Roman" panose="02020603050405020304" pitchFamily="18" charset="0"/>
              </a:rPr>
              <a:t>).</a:t>
            </a:r>
          </a:p>
          <a:p>
            <a:r>
              <a:rPr lang="en-GB" altLang="en-US" sz="2400" dirty="0">
                <a:latin typeface="Times New Roman" panose="02020603050405020304" pitchFamily="18" charset="0"/>
                <a:cs typeface="Times New Roman" panose="02020603050405020304" pitchFamily="18" charset="0"/>
              </a:rPr>
              <a:t> </a:t>
            </a:r>
            <a:r>
              <a:rPr lang="en-GB" altLang="en-US" sz="2400" b="1" dirty="0">
                <a:latin typeface="Times New Roman" panose="02020603050405020304" pitchFamily="18" charset="0"/>
                <a:cs typeface="Times New Roman" panose="02020603050405020304" pitchFamily="18" charset="0"/>
              </a:rPr>
              <a:t>higher frequency wavelets </a:t>
            </a:r>
            <a:r>
              <a:rPr lang="en-GB" altLang="en-US" sz="2400" dirty="0">
                <a:latin typeface="Times New Roman" panose="02020603050405020304" pitchFamily="18" charset="0"/>
                <a:cs typeface="Times New Roman" panose="02020603050405020304" pitchFamily="18" charset="0"/>
              </a:rPr>
              <a:t>can achieve </a:t>
            </a:r>
            <a:r>
              <a:rPr lang="en-GB" altLang="en-US" sz="2400" b="1" dirty="0">
                <a:latin typeface="Times New Roman" panose="02020603050405020304" pitchFamily="18" charset="0"/>
                <a:cs typeface="Times New Roman" panose="02020603050405020304" pitchFamily="18" charset="0"/>
              </a:rPr>
              <a:t>better localization in time</a:t>
            </a:r>
            <a:r>
              <a:rPr lang="en-GB" altLang="en-US" sz="2400" dirty="0">
                <a:latin typeface="Times New Roman" panose="02020603050405020304" pitchFamily="18" charset="0"/>
                <a:cs typeface="Times New Roman" panose="02020603050405020304" pitchFamily="18" charset="0"/>
              </a:rPr>
              <a:t>, while low frequency wavelets lose some information in time as they are stretched out.</a:t>
            </a:r>
          </a:p>
          <a:p>
            <a:endParaRPr lang="en-GB" altLang="en-US" sz="2400" dirty="0">
              <a:latin typeface="Times New Roman" panose="02020603050405020304" pitchFamily="18" charset="0"/>
              <a:cs typeface="Times New Roman" panose="02020603050405020304" pitchFamily="18" charset="0"/>
            </a:endParaRPr>
          </a:p>
          <a:p>
            <a:endParaRPr lang="en-US" altLang="en-US" sz="2000" dirty="0">
              <a:latin typeface="Times New Roman" panose="02020603050405020304" pitchFamily="18" charset="0"/>
              <a:cs typeface="Times New Roman" panose="02020603050405020304" pitchFamily="18" charset="0"/>
            </a:endParaRPr>
          </a:p>
        </p:txBody>
      </p:sp>
      <p:pic>
        <p:nvPicPr>
          <p:cNvPr id="11266" name="Picture 2" descr="wavelets examples">
            <a:extLst>
              <a:ext uri="{FF2B5EF4-FFF2-40B4-BE49-F238E27FC236}">
                <a16:creationId xmlns:a16="http://schemas.microsoft.com/office/drawing/2014/main" id="{3242C2C6-0054-481C-86BB-E26D3DEA3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598" y="4050067"/>
            <a:ext cx="5051032" cy="25928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2E55A1-71C7-49D7-BBEA-B9C3405D3BF5}"/>
              </a:ext>
            </a:extLst>
          </p:cNvPr>
          <p:cNvSpPr txBox="1"/>
          <p:nvPr/>
        </p:nvSpPr>
        <p:spPr>
          <a:xfrm>
            <a:off x="1585684" y="5903783"/>
            <a:ext cx="6094428" cy="461665"/>
          </a:xfrm>
          <a:prstGeom prst="rect">
            <a:avLst/>
          </a:prstGeom>
          <a:noFill/>
        </p:spPr>
        <p:txBody>
          <a:bodyPr wrap="square">
            <a:spAutoFit/>
          </a:bodyPr>
          <a:lstStyle/>
          <a:p>
            <a:r>
              <a:rPr lang="en-GB" sz="2400" b="0" i="0" dirty="0">
                <a:solidFill>
                  <a:srgbClr val="000000"/>
                </a:solidFill>
                <a:effectLst/>
                <a:latin typeface="Times New Roman" panose="02020603050405020304" pitchFamily="18" charset="0"/>
                <a:cs typeface="Times New Roman" panose="02020603050405020304" pitchFamily="18" charset="0"/>
              </a:rPr>
              <a:t>wavelets of frequency 1, 5, 10 and 20 Hz</a:t>
            </a:r>
            <a:endParaRPr lang="en-GB" sz="2400" dirty="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05539170-F99A-4FB6-A6BF-4CC8B25DC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598" y="1511501"/>
            <a:ext cx="5207540" cy="222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807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Time-Frequency Domain Analysis</a:t>
            </a:r>
          </a:p>
        </p:txBody>
      </p:sp>
      <p:sp>
        <p:nvSpPr>
          <p:cNvPr id="6" name="Rectangle 3">
            <a:extLst>
              <a:ext uri="{FF2B5EF4-FFF2-40B4-BE49-F238E27FC236}">
                <a16:creationId xmlns:a16="http://schemas.microsoft.com/office/drawing/2014/main" id="{6113DAE0-2A70-408C-8C9F-9929015049EA}"/>
              </a:ext>
            </a:extLst>
          </p:cNvPr>
          <p:cNvSpPr txBox="1">
            <a:spLocks noChangeArrowheads="1"/>
          </p:cNvSpPr>
          <p:nvPr/>
        </p:nvSpPr>
        <p:spPr>
          <a:xfrm>
            <a:off x="692458" y="1945134"/>
            <a:ext cx="5274709"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2400" b="1" dirty="0" err="1">
                <a:latin typeface="Times New Roman" panose="02020603050405020304" pitchFamily="18" charset="0"/>
                <a:cs typeface="Times New Roman" panose="02020603050405020304" pitchFamily="18" charset="0"/>
              </a:rPr>
              <a:t>Morlet</a:t>
            </a:r>
            <a:r>
              <a:rPr lang="en-GB" altLang="en-US" sz="2400" b="1" dirty="0">
                <a:latin typeface="Times New Roman" panose="02020603050405020304" pitchFamily="18" charset="0"/>
                <a:cs typeface="Times New Roman" panose="02020603050405020304" pitchFamily="18" charset="0"/>
              </a:rPr>
              <a:t> Wavelet</a:t>
            </a:r>
          </a:p>
          <a:p>
            <a:r>
              <a:rPr lang="en-GB" altLang="en-US" sz="2200" dirty="0">
                <a:latin typeface="Times New Roman" panose="02020603050405020304" pitchFamily="18" charset="0"/>
                <a:cs typeface="Times New Roman" panose="02020603050405020304" pitchFamily="18" charset="0"/>
              </a:rPr>
              <a:t>Most important parameter-</a:t>
            </a:r>
            <a:r>
              <a:rPr lang="en-GB" altLang="en-US" sz="2200" b="1" dirty="0">
                <a:latin typeface="Times New Roman" panose="02020603050405020304" pitchFamily="18" charset="0"/>
                <a:cs typeface="Times New Roman" panose="02020603050405020304" pitchFamily="18" charset="0"/>
              </a:rPr>
              <a:t>number of cycles</a:t>
            </a:r>
            <a:endParaRPr lang="en-GB" altLang="en-US" sz="2200" dirty="0">
              <a:latin typeface="Times New Roman" panose="02020603050405020304" pitchFamily="18" charset="0"/>
              <a:cs typeface="Times New Roman" panose="02020603050405020304" pitchFamily="18" charset="0"/>
            </a:endParaRPr>
          </a:p>
          <a:p>
            <a:r>
              <a:rPr lang="en-GB" altLang="en-US" sz="2200" dirty="0">
                <a:latin typeface="Times New Roman" panose="02020603050405020304" pitchFamily="18" charset="0"/>
                <a:cs typeface="Times New Roman" panose="02020603050405020304" pitchFamily="18" charset="0"/>
              </a:rPr>
              <a:t>As the number of cycles is increased the width of the Gaussian increases. </a:t>
            </a:r>
          </a:p>
          <a:p>
            <a:r>
              <a:rPr lang="en-GB" altLang="en-US" sz="2200" dirty="0">
                <a:latin typeface="Times New Roman" panose="02020603050405020304" pitchFamily="18" charset="0"/>
                <a:cs typeface="Times New Roman" panose="02020603050405020304" pitchFamily="18" charset="0"/>
              </a:rPr>
              <a:t>When we take the FFT of these Gaussians, we see that the Gaussian with lower number of cycles is spread more in the frequency domain compared to the Gaussian with higher number of cycles.</a:t>
            </a:r>
            <a:endParaRPr lang="en-US" altLang="en-US" sz="2200" dirty="0">
              <a:latin typeface="Times New Roman" panose="02020603050405020304" pitchFamily="18" charset="0"/>
              <a:cs typeface="Times New Roman" panose="02020603050405020304" pitchFamily="18" charset="0"/>
            </a:endParaRPr>
          </a:p>
        </p:txBody>
      </p:sp>
      <p:pic>
        <p:nvPicPr>
          <p:cNvPr id="12290" name="Picture 2" descr="Wavelet Cycles">
            <a:extLst>
              <a:ext uri="{FF2B5EF4-FFF2-40B4-BE49-F238E27FC236}">
                <a16:creationId xmlns:a16="http://schemas.microsoft.com/office/drawing/2014/main" id="{271D6EC9-9FDF-481C-BF49-FA4790698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016" y="2385992"/>
            <a:ext cx="5966301" cy="30627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D of gaussian">
            <a:extLst>
              <a:ext uri="{FF2B5EF4-FFF2-40B4-BE49-F238E27FC236}">
                <a16:creationId xmlns:a16="http://schemas.microsoft.com/office/drawing/2014/main" id="{67B71A1E-0FE1-46E6-8473-88AD1206A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219" y="1572433"/>
            <a:ext cx="1440306" cy="77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511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Time-Frequency Domain Analysis</a:t>
            </a:r>
          </a:p>
        </p:txBody>
      </p:sp>
      <p:sp>
        <p:nvSpPr>
          <p:cNvPr id="6" name="Rectangle 3">
            <a:extLst>
              <a:ext uri="{FF2B5EF4-FFF2-40B4-BE49-F238E27FC236}">
                <a16:creationId xmlns:a16="http://schemas.microsoft.com/office/drawing/2014/main" id="{6113DAE0-2A70-408C-8C9F-9929015049EA}"/>
              </a:ext>
            </a:extLst>
          </p:cNvPr>
          <p:cNvSpPr txBox="1">
            <a:spLocks noChangeArrowheads="1"/>
          </p:cNvSpPr>
          <p:nvPr/>
        </p:nvSpPr>
        <p:spPr>
          <a:xfrm>
            <a:off x="692458" y="1945134"/>
            <a:ext cx="5274709"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en-US" sz="2400" b="1" dirty="0" err="1">
                <a:latin typeface="Times New Roman" panose="02020603050405020304" pitchFamily="18" charset="0"/>
                <a:cs typeface="Times New Roman" panose="02020603050405020304" pitchFamily="18" charset="0"/>
              </a:rPr>
              <a:t>Morlet</a:t>
            </a:r>
            <a:r>
              <a:rPr lang="en-GB" altLang="en-US" sz="2400" b="1" dirty="0">
                <a:latin typeface="Times New Roman" panose="02020603050405020304" pitchFamily="18" charset="0"/>
                <a:cs typeface="Times New Roman" panose="02020603050405020304" pitchFamily="18" charset="0"/>
              </a:rPr>
              <a:t> Wavelet-Choosing the number of cycles (</a:t>
            </a:r>
            <a:r>
              <a:rPr lang="en-GB" altLang="en-US" sz="2400" b="1" i="1" dirty="0">
                <a:latin typeface="Times New Roman" panose="02020603050405020304" pitchFamily="18" charset="0"/>
                <a:cs typeface="Times New Roman" panose="02020603050405020304" pitchFamily="18" charset="0"/>
              </a:rPr>
              <a:t>n</a:t>
            </a:r>
            <a:r>
              <a:rPr lang="en-GB" altLang="en-US" sz="2400" b="1" dirty="0">
                <a:latin typeface="Times New Roman" panose="02020603050405020304" pitchFamily="18" charset="0"/>
                <a:cs typeface="Times New Roman" panose="02020603050405020304" pitchFamily="18" charset="0"/>
              </a:rPr>
              <a:t>)</a:t>
            </a:r>
          </a:p>
          <a:p>
            <a:r>
              <a:rPr lang="en-GB" altLang="en-US" sz="2200" dirty="0">
                <a:latin typeface="Times New Roman" panose="02020603050405020304" pitchFamily="18" charset="0"/>
                <a:cs typeface="Times New Roman" panose="02020603050405020304" pitchFamily="18" charset="0"/>
              </a:rPr>
              <a:t>the wavelet with higher </a:t>
            </a:r>
            <a:r>
              <a:rPr lang="en-GB" altLang="en-US" sz="2200" i="1" dirty="0">
                <a:latin typeface="Times New Roman" panose="02020603050405020304" pitchFamily="18" charset="0"/>
                <a:cs typeface="Times New Roman" panose="02020603050405020304" pitchFamily="18" charset="0"/>
              </a:rPr>
              <a:t>n</a:t>
            </a:r>
            <a:r>
              <a:rPr lang="en-GB" altLang="en-US" sz="2200" dirty="0">
                <a:latin typeface="Times New Roman" panose="02020603050405020304" pitchFamily="18" charset="0"/>
                <a:cs typeface="Times New Roman" panose="02020603050405020304" pitchFamily="18" charset="0"/>
              </a:rPr>
              <a:t> has wider spread than wavelet with lower </a:t>
            </a:r>
            <a:r>
              <a:rPr lang="en-GB" altLang="en-US" sz="2200" i="1" dirty="0">
                <a:latin typeface="Times New Roman" panose="02020603050405020304" pitchFamily="18" charset="0"/>
                <a:cs typeface="Times New Roman" panose="02020603050405020304" pitchFamily="18" charset="0"/>
              </a:rPr>
              <a:t>n</a:t>
            </a:r>
            <a:r>
              <a:rPr lang="en-GB" altLang="en-US" sz="2200" dirty="0">
                <a:latin typeface="Times New Roman" panose="02020603050405020304" pitchFamily="18" charset="0"/>
                <a:cs typeface="Times New Roman" panose="02020603050405020304" pitchFamily="18" charset="0"/>
              </a:rPr>
              <a:t>, which can be interpreted as poorer temporal localization as </a:t>
            </a:r>
            <a:r>
              <a:rPr lang="en-GB" altLang="en-US" sz="2200" i="1" dirty="0">
                <a:latin typeface="Times New Roman" panose="02020603050405020304" pitchFamily="18" charset="0"/>
                <a:cs typeface="Times New Roman" panose="02020603050405020304" pitchFamily="18" charset="0"/>
              </a:rPr>
              <a:t>n</a:t>
            </a:r>
            <a:r>
              <a:rPr lang="en-GB" altLang="en-US" sz="2200" dirty="0">
                <a:latin typeface="Times New Roman" panose="02020603050405020304" pitchFamily="18" charset="0"/>
                <a:cs typeface="Times New Roman" panose="02020603050405020304" pitchFamily="18" charset="0"/>
              </a:rPr>
              <a:t> increases.</a:t>
            </a:r>
          </a:p>
          <a:p>
            <a:r>
              <a:rPr lang="en-GB" altLang="en-US" sz="2200" dirty="0">
                <a:latin typeface="Times New Roman" panose="02020603050405020304" pitchFamily="18" charset="0"/>
                <a:cs typeface="Times New Roman" panose="02020603050405020304" pitchFamily="18" charset="0"/>
              </a:rPr>
              <a:t>For temporal-focussed analysis, choose </a:t>
            </a:r>
            <a:r>
              <a:rPr lang="en-GB" altLang="en-US" sz="2200" b="1" dirty="0">
                <a:latin typeface="Times New Roman" panose="02020603050405020304" pitchFamily="18" charset="0"/>
                <a:cs typeface="Times New Roman" panose="02020603050405020304" pitchFamily="18" charset="0"/>
              </a:rPr>
              <a:t>lower n</a:t>
            </a:r>
          </a:p>
          <a:p>
            <a:r>
              <a:rPr lang="en-GB" altLang="en-US" sz="2200" dirty="0">
                <a:latin typeface="Times New Roman" panose="02020603050405020304" pitchFamily="18" charset="0"/>
                <a:cs typeface="Times New Roman" panose="02020603050405020304" pitchFamily="18" charset="0"/>
              </a:rPr>
              <a:t>For frequency-focussed analysis, choose </a:t>
            </a:r>
            <a:r>
              <a:rPr lang="en-GB" altLang="en-US" sz="2200" b="1" dirty="0">
                <a:latin typeface="Times New Roman" panose="02020603050405020304" pitchFamily="18" charset="0"/>
                <a:cs typeface="Times New Roman" panose="02020603050405020304" pitchFamily="18" charset="0"/>
              </a:rPr>
              <a:t>higher n</a:t>
            </a:r>
          </a:p>
          <a:p>
            <a:endParaRPr lang="en-US" altLang="en-US" sz="2200" b="1" dirty="0">
              <a:latin typeface="Times New Roman" panose="02020603050405020304" pitchFamily="18" charset="0"/>
              <a:cs typeface="Times New Roman" panose="02020603050405020304" pitchFamily="18" charset="0"/>
            </a:endParaRPr>
          </a:p>
        </p:txBody>
      </p:sp>
      <p:pic>
        <p:nvPicPr>
          <p:cNvPr id="4" name="Picture 3" descr="Chart&#10;&#10;Description automatically generated">
            <a:extLst>
              <a:ext uri="{FF2B5EF4-FFF2-40B4-BE49-F238E27FC236}">
                <a16:creationId xmlns:a16="http://schemas.microsoft.com/office/drawing/2014/main" id="{6E906970-DC94-42DF-87EE-CFCD28974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835" y="1945134"/>
            <a:ext cx="4946912" cy="2540914"/>
          </a:xfrm>
          <a:prstGeom prst="rect">
            <a:avLst/>
          </a:prstGeom>
        </p:spPr>
      </p:pic>
      <p:sp>
        <p:nvSpPr>
          <p:cNvPr id="5" name="TextBox 4">
            <a:extLst>
              <a:ext uri="{FF2B5EF4-FFF2-40B4-BE49-F238E27FC236}">
                <a16:creationId xmlns:a16="http://schemas.microsoft.com/office/drawing/2014/main" id="{80E294B5-016B-4D4B-8D05-3628141332D1}"/>
              </a:ext>
            </a:extLst>
          </p:cNvPr>
          <p:cNvSpPr txBox="1"/>
          <p:nvPr/>
        </p:nvSpPr>
        <p:spPr>
          <a:xfrm>
            <a:off x="6706037" y="4864231"/>
            <a:ext cx="4465710" cy="923330"/>
          </a:xfrm>
          <a:prstGeom prst="rect">
            <a:avLst/>
          </a:prstGeom>
          <a:noFill/>
        </p:spPr>
        <p:txBody>
          <a:bodyPr wrap="none" rtlCol="0">
            <a:spAutoFit/>
          </a:bodyPr>
          <a:lstStyle/>
          <a:p>
            <a:r>
              <a:rPr lang="en-GB" dirty="0" err="1">
                <a:latin typeface="Times New Roman" panose="02020603050405020304" pitchFamily="18" charset="0"/>
                <a:cs typeface="Times New Roman" panose="02020603050405020304" pitchFamily="18" charset="0"/>
              </a:rPr>
              <a:t>mne.time_frequency.tfr_morlet</a:t>
            </a:r>
            <a:endParaRPr lang="en-GB" dirty="0">
              <a:latin typeface="Times New Roman" panose="02020603050405020304" pitchFamily="18" charset="0"/>
              <a:cs typeface="Times New Roman" panose="02020603050405020304" pitchFamily="18" charset="0"/>
            </a:endParaRPr>
          </a:p>
          <a:p>
            <a:r>
              <a:rPr lang="en-GB" dirty="0" err="1">
                <a:latin typeface="Times New Roman" panose="02020603050405020304" pitchFamily="18" charset="0"/>
                <a:cs typeface="Times New Roman" panose="02020603050405020304" pitchFamily="18" charset="0"/>
              </a:rPr>
              <a:t>mne.time_frequency.tfr_array_morlet</a:t>
            </a: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(https://mne.tools/stable/time_frequency.html)</a:t>
            </a:r>
          </a:p>
        </p:txBody>
      </p:sp>
    </p:spTree>
    <p:extLst>
      <p:ext uri="{BB962C8B-B14F-4D97-AF65-F5344CB8AC3E}">
        <p14:creationId xmlns:p14="http://schemas.microsoft.com/office/powerpoint/2010/main" val="635255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Inter-trial Phase Clustering (ITPC)</a:t>
            </a:r>
          </a:p>
        </p:txBody>
      </p:sp>
      <p:sp>
        <p:nvSpPr>
          <p:cNvPr id="4" name="TextBox 3">
            <a:extLst>
              <a:ext uri="{FF2B5EF4-FFF2-40B4-BE49-F238E27FC236}">
                <a16:creationId xmlns:a16="http://schemas.microsoft.com/office/drawing/2014/main" id="{FE8C74AA-6471-4247-BB18-E604B286E437}"/>
              </a:ext>
            </a:extLst>
          </p:cNvPr>
          <p:cNvSpPr txBox="1"/>
          <p:nvPr/>
        </p:nvSpPr>
        <p:spPr>
          <a:xfrm>
            <a:off x="539076" y="1745122"/>
            <a:ext cx="5275570" cy="489364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Average the activity at each time point across  trials to form an event-related potential (ERP)</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Average the frequency-band-specific power at  each time point across trials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Phase values cannot be averaged together in  the same way that voltage values or power  values can be averaged</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Basis for phase-based connectivity methods</a:t>
            </a:r>
          </a:p>
        </p:txBody>
      </p:sp>
      <p:pic>
        <p:nvPicPr>
          <p:cNvPr id="5" name="object 2">
            <a:extLst>
              <a:ext uri="{FF2B5EF4-FFF2-40B4-BE49-F238E27FC236}">
                <a16:creationId xmlns:a16="http://schemas.microsoft.com/office/drawing/2014/main" id="{ED9EC69F-5A18-41A0-A5AC-71926A1CDFD2}"/>
              </a:ext>
            </a:extLst>
          </p:cNvPr>
          <p:cNvPicPr/>
          <p:nvPr/>
        </p:nvPicPr>
        <p:blipFill>
          <a:blip r:embed="rId3" cstate="print"/>
          <a:stretch>
            <a:fillRect/>
          </a:stretch>
        </p:blipFill>
        <p:spPr>
          <a:xfrm>
            <a:off x="6447938" y="1543721"/>
            <a:ext cx="5204986" cy="4259202"/>
          </a:xfrm>
          <a:prstGeom prst="rect">
            <a:avLst/>
          </a:prstGeom>
        </p:spPr>
      </p:pic>
      <p:sp>
        <p:nvSpPr>
          <p:cNvPr id="6" name="Rectangle 5">
            <a:extLst>
              <a:ext uri="{FF2B5EF4-FFF2-40B4-BE49-F238E27FC236}">
                <a16:creationId xmlns:a16="http://schemas.microsoft.com/office/drawing/2014/main" id="{582102E8-6EC4-40A1-B7A7-CA436BDE809E}"/>
              </a:ext>
            </a:extLst>
          </p:cNvPr>
          <p:cNvSpPr/>
          <p:nvPr/>
        </p:nvSpPr>
        <p:spPr>
          <a:xfrm>
            <a:off x="6096185" y="5127600"/>
            <a:ext cx="5556739" cy="1160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6260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EEG/MEG: Non-Stationarity</a:t>
            </a:r>
          </a:p>
        </p:txBody>
      </p:sp>
      <p:grpSp>
        <p:nvGrpSpPr>
          <p:cNvPr id="2" name="Group 1">
            <a:extLst>
              <a:ext uri="{FF2B5EF4-FFF2-40B4-BE49-F238E27FC236}">
                <a16:creationId xmlns:a16="http://schemas.microsoft.com/office/drawing/2014/main" id="{202626E2-D3D6-4DA1-B822-B37E7F387C4E}"/>
              </a:ext>
            </a:extLst>
          </p:cNvPr>
          <p:cNvGrpSpPr/>
          <p:nvPr/>
        </p:nvGrpSpPr>
        <p:grpSpPr>
          <a:xfrm>
            <a:off x="7613983" y="3886200"/>
            <a:ext cx="3200400" cy="2595563"/>
            <a:chOff x="7613983" y="3886200"/>
            <a:chExt cx="3200400" cy="2595563"/>
          </a:xfrm>
        </p:grpSpPr>
        <p:sp>
          <p:nvSpPr>
            <p:cNvPr id="66" name="Freeform 23">
              <a:extLst>
                <a:ext uri="{FF2B5EF4-FFF2-40B4-BE49-F238E27FC236}">
                  <a16:creationId xmlns:a16="http://schemas.microsoft.com/office/drawing/2014/main" id="{33972028-E87D-43D6-8C53-4926112D1E81}"/>
                </a:ext>
              </a:extLst>
            </p:cNvPr>
            <p:cNvSpPr>
              <a:spLocks/>
            </p:cNvSpPr>
            <p:nvPr/>
          </p:nvSpPr>
          <p:spPr bwMode="auto">
            <a:xfrm>
              <a:off x="7690183" y="3886200"/>
              <a:ext cx="1771650" cy="2595563"/>
            </a:xfrm>
            <a:custGeom>
              <a:avLst/>
              <a:gdLst>
                <a:gd name="T0" fmla="*/ 0 w 1116"/>
                <a:gd name="T1" fmla="*/ 62 h 1635"/>
                <a:gd name="T2" fmla="*/ 504 w 1116"/>
                <a:gd name="T3" fmla="*/ 44 h 1635"/>
                <a:gd name="T4" fmla="*/ 876 w 1116"/>
                <a:gd name="T5" fmla="*/ 326 h 1635"/>
                <a:gd name="T6" fmla="*/ 924 w 1116"/>
                <a:gd name="T7" fmla="*/ 662 h 1635"/>
                <a:gd name="T8" fmla="*/ 1116 w 1116"/>
                <a:gd name="T9" fmla="*/ 1046 h 1635"/>
                <a:gd name="T10" fmla="*/ 924 w 1116"/>
                <a:gd name="T11" fmla="*/ 1094 h 1635"/>
                <a:gd name="T12" fmla="*/ 924 w 1116"/>
                <a:gd name="T13" fmla="*/ 1190 h 1635"/>
                <a:gd name="T14" fmla="*/ 780 w 1116"/>
                <a:gd name="T15" fmla="*/ 1190 h 1635"/>
                <a:gd name="T16" fmla="*/ 828 w 1116"/>
                <a:gd name="T17" fmla="*/ 1286 h 1635"/>
                <a:gd name="T18" fmla="*/ 801 w 1116"/>
                <a:gd name="T19" fmla="*/ 1556 h 1635"/>
                <a:gd name="T20" fmla="*/ 588 w 1116"/>
                <a:gd name="T21" fmla="*/ 1622 h 1635"/>
                <a:gd name="T22" fmla="*/ 72 w 1116"/>
                <a:gd name="T23" fmla="*/ 1475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6" h="1635">
                  <a:moveTo>
                    <a:pt x="0" y="62"/>
                  </a:moveTo>
                  <a:cubicBezTo>
                    <a:pt x="84" y="59"/>
                    <a:pt x="358" y="0"/>
                    <a:pt x="504" y="44"/>
                  </a:cubicBezTo>
                  <a:cubicBezTo>
                    <a:pt x="650" y="88"/>
                    <a:pt x="806" y="223"/>
                    <a:pt x="876" y="326"/>
                  </a:cubicBezTo>
                  <a:cubicBezTo>
                    <a:pt x="946" y="429"/>
                    <a:pt x="884" y="542"/>
                    <a:pt x="924" y="662"/>
                  </a:cubicBezTo>
                  <a:cubicBezTo>
                    <a:pt x="964" y="782"/>
                    <a:pt x="1116" y="974"/>
                    <a:pt x="1116" y="1046"/>
                  </a:cubicBezTo>
                  <a:cubicBezTo>
                    <a:pt x="1116" y="1118"/>
                    <a:pt x="956" y="1070"/>
                    <a:pt x="924" y="1094"/>
                  </a:cubicBezTo>
                  <a:cubicBezTo>
                    <a:pt x="892" y="1118"/>
                    <a:pt x="948" y="1174"/>
                    <a:pt x="924" y="1190"/>
                  </a:cubicBezTo>
                  <a:cubicBezTo>
                    <a:pt x="900" y="1206"/>
                    <a:pt x="796" y="1174"/>
                    <a:pt x="780" y="1190"/>
                  </a:cubicBezTo>
                  <a:cubicBezTo>
                    <a:pt x="764" y="1206"/>
                    <a:pt x="824" y="1225"/>
                    <a:pt x="828" y="1286"/>
                  </a:cubicBezTo>
                  <a:cubicBezTo>
                    <a:pt x="832" y="1347"/>
                    <a:pt x="841" y="1500"/>
                    <a:pt x="801" y="1556"/>
                  </a:cubicBezTo>
                  <a:cubicBezTo>
                    <a:pt x="761" y="1612"/>
                    <a:pt x="709" y="1635"/>
                    <a:pt x="588" y="1622"/>
                  </a:cubicBezTo>
                  <a:cubicBezTo>
                    <a:pt x="467" y="1609"/>
                    <a:pt x="179" y="1506"/>
                    <a:pt x="72" y="147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7" name="Freeform 24">
              <a:extLst>
                <a:ext uri="{FF2B5EF4-FFF2-40B4-BE49-F238E27FC236}">
                  <a16:creationId xmlns:a16="http://schemas.microsoft.com/office/drawing/2014/main" id="{EDED5BAA-2667-4EC0-AE80-B57C5C104721}"/>
                </a:ext>
              </a:extLst>
            </p:cNvPr>
            <p:cNvSpPr>
              <a:spLocks/>
            </p:cNvSpPr>
            <p:nvPr/>
          </p:nvSpPr>
          <p:spPr bwMode="auto">
            <a:xfrm>
              <a:off x="7613983" y="4038600"/>
              <a:ext cx="1498600" cy="990600"/>
            </a:xfrm>
            <a:custGeom>
              <a:avLst/>
              <a:gdLst>
                <a:gd name="T0" fmla="*/ 32 w 800"/>
                <a:gd name="T1" fmla="*/ 39 h 575"/>
                <a:gd name="T2" fmla="*/ 402 w 800"/>
                <a:gd name="T3" fmla="*/ 24 h 575"/>
                <a:gd name="T4" fmla="*/ 656 w 800"/>
                <a:gd name="T5" fmla="*/ 183 h 575"/>
                <a:gd name="T6" fmla="*/ 800 w 800"/>
                <a:gd name="T7" fmla="*/ 471 h 575"/>
                <a:gd name="T8" fmla="*/ 656 w 800"/>
                <a:gd name="T9" fmla="*/ 567 h 575"/>
                <a:gd name="T10" fmla="*/ 416 w 800"/>
                <a:gd name="T11" fmla="*/ 423 h 575"/>
                <a:gd name="T12" fmla="*/ 128 w 800"/>
                <a:gd name="T13" fmla="*/ 375 h 575"/>
                <a:gd name="T14" fmla="*/ 80 w 800"/>
                <a:gd name="T15" fmla="*/ 231 h 575"/>
                <a:gd name="T16" fmla="*/ 32 w 800"/>
                <a:gd name="T17" fmla="*/ 3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0" h="575">
                  <a:moveTo>
                    <a:pt x="32" y="39"/>
                  </a:moveTo>
                  <a:cubicBezTo>
                    <a:pt x="86" y="5"/>
                    <a:pt x="298" y="0"/>
                    <a:pt x="402" y="24"/>
                  </a:cubicBezTo>
                  <a:cubicBezTo>
                    <a:pt x="506" y="48"/>
                    <a:pt x="590" y="109"/>
                    <a:pt x="656" y="183"/>
                  </a:cubicBezTo>
                  <a:cubicBezTo>
                    <a:pt x="722" y="257"/>
                    <a:pt x="800" y="407"/>
                    <a:pt x="800" y="471"/>
                  </a:cubicBezTo>
                  <a:cubicBezTo>
                    <a:pt x="800" y="535"/>
                    <a:pt x="720" y="575"/>
                    <a:pt x="656" y="567"/>
                  </a:cubicBezTo>
                  <a:cubicBezTo>
                    <a:pt x="592" y="559"/>
                    <a:pt x="504" y="455"/>
                    <a:pt x="416" y="423"/>
                  </a:cubicBezTo>
                  <a:cubicBezTo>
                    <a:pt x="328" y="391"/>
                    <a:pt x="184" y="407"/>
                    <a:pt x="128" y="375"/>
                  </a:cubicBezTo>
                  <a:cubicBezTo>
                    <a:pt x="72" y="343"/>
                    <a:pt x="96" y="287"/>
                    <a:pt x="80" y="231"/>
                  </a:cubicBezTo>
                  <a:cubicBezTo>
                    <a:pt x="64" y="175"/>
                    <a:pt x="0" y="63"/>
                    <a:pt x="32" y="39"/>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68" name="Group 25">
              <a:extLst>
                <a:ext uri="{FF2B5EF4-FFF2-40B4-BE49-F238E27FC236}">
                  <a16:creationId xmlns:a16="http://schemas.microsoft.com/office/drawing/2014/main" id="{D5CFF3D5-143A-4EF6-96D6-3A6448395A91}"/>
                </a:ext>
              </a:extLst>
            </p:cNvPr>
            <p:cNvGrpSpPr>
              <a:grpSpLocks/>
            </p:cNvGrpSpPr>
            <p:nvPr/>
          </p:nvGrpSpPr>
          <p:grpSpPr bwMode="auto">
            <a:xfrm>
              <a:off x="7918783" y="4191000"/>
              <a:ext cx="990600" cy="533400"/>
              <a:chOff x="3744" y="2640"/>
              <a:chExt cx="624" cy="336"/>
            </a:xfrm>
          </p:grpSpPr>
          <p:sp>
            <p:nvSpPr>
              <p:cNvPr id="69" name="Oval 26">
                <a:extLst>
                  <a:ext uri="{FF2B5EF4-FFF2-40B4-BE49-F238E27FC236}">
                    <a16:creationId xmlns:a16="http://schemas.microsoft.com/office/drawing/2014/main" id="{F812293A-CE1D-4B90-A096-E61608F75614}"/>
                  </a:ext>
                </a:extLst>
              </p:cNvPr>
              <p:cNvSpPr>
                <a:spLocks noChangeArrowheads="1"/>
              </p:cNvSpPr>
              <p:nvPr/>
            </p:nvSpPr>
            <p:spPr bwMode="auto">
              <a:xfrm>
                <a:off x="3744" y="2640"/>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0" name="Oval 27">
                <a:extLst>
                  <a:ext uri="{FF2B5EF4-FFF2-40B4-BE49-F238E27FC236}">
                    <a16:creationId xmlns:a16="http://schemas.microsoft.com/office/drawing/2014/main" id="{2DADA06B-72C2-4893-83C2-ECCF2EC412EC}"/>
                  </a:ext>
                </a:extLst>
              </p:cNvPr>
              <p:cNvSpPr>
                <a:spLocks noChangeArrowheads="1"/>
              </p:cNvSpPr>
              <p:nvPr/>
            </p:nvSpPr>
            <p:spPr bwMode="auto">
              <a:xfrm>
                <a:off x="3984" y="264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1" name="Oval 28">
                <a:extLst>
                  <a:ext uri="{FF2B5EF4-FFF2-40B4-BE49-F238E27FC236}">
                    <a16:creationId xmlns:a16="http://schemas.microsoft.com/office/drawing/2014/main" id="{F824CCF6-9028-4350-9868-5FF94D11D00B}"/>
                  </a:ext>
                </a:extLst>
              </p:cNvPr>
              <p:cNvSpPr>
                <a:spLocks noChangeArrowheads="1"/>
              </p:cNvSpPr>
              <p:nvPr/>
            </p:nvSpPr>
            <p:spPr bwMode="auto">
              <a:xfrm>
                <a:off x="4272" y="2880"/>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2" name="Oval 29">
                <a:extLst>
                  <a:ext uri="{FF2B5EF4-FFF2-40B4-BE49-F238E27FC236}">
                    <a16:creationId xmlns:a16="http://schemas.microsoft.com/office/drawing/2014/main" id="{FA9EDF25-A4B6-471B-9CBC-11C20873C205}"/>
                  </a:ext>
                </a:extLst>
              </p:cNvPr>
              <p:cNvSpPr>
                <a:spLocks noChangeArrowheads="1"/>
              </p:cNvSpPr>
              <p:nvPr/>
            </p:nvSpPr>
            <p:spPr bwMode="auto">
              <a:xfrm>
                <a:off x="4128" y="273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3" name="Oval 30">
                <a:extLst>
                  <a:ext uri="{FF2B5EF4-FFF2-40B4-BE49-F238E27FC236}">
                    <a16:creationId xmlns:a16="http://schemas.microsoft.com/office/drawing/2014/main" id="{DB18A0C8-5A8B-4426-9733-B295F4C109F9}"/>
                  </a:ext>
                </a:extLst>
              </p:cNvPr>
              <p:cNvSpPr>
                <a:spLocks noChangeArrowheads="1"/>
              </p:cNvSpPr>
              <p:nvPr/>
            </p:nvSpPr>
            <p:spPr bwMode="auto">
              <a:xfrm>
                <a:off x="3792" y="2832"/>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4" name="Oval 31">
                <a:extLst>
                  <a:ext uri="{FF2B5EF4-FFF2-40B4-BE49-F238E27FC236}">
                    <a16:creationId xmlns:a16="http://schemas.microsoft.com/office/drawing/2014/main" id="{AD71473A-4E96-436E-95E2-7CB741E0D954}"/>
                  </a:ext>
                </a:extLst>
              </p:cNvPr>
              <p:cNvSpPr>
                <a:spLocks noChangeArrowheads="1"/>
              </p:cNvSpPr>
              <p:nvPr/>
            </p:nvSpPr>
            <p:spPr bwMode="auto">
              <a:xfrm>
                <a:off x="4080" y="288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5" name="Oval 32">
                <a:extLst>
                  <a:ext uri="{FF2B5EF4-FFF2-40B4-BE49-F238E27FC236}">
                    <a16:creationId xmlns:a16="http://schemas.microsoft.com/office/drawing/2014/main" id="{BA225C6C-4E18-45CE-B4B1-B4C76BDBE30B}"/>
                  </a:ext>
                </a:extLst>
              </p:cNvPr>
              <p:cNvSpPr>
                <a:spLocks noChangeArrowheads="1"/>
              </p:cNvSpPr>
              <p:nvPr/>
            </p:nvSpPr>
            <p:spPr bwMode="auto">
              <a:xfrm>
                <a:off x="3936" y="2784"/>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85" name="Group 62">
              <a:extLst>
                <a:ext uri="{FF2B5EF4-FFF2-40B4-BE49-F238E27FC236}">
                  <a16:creationId xmlns:a16="http://schemas.microsoft.com/office/drawing/2014/main" id="{6616CB4D-6AD7-4684-A473-3E099DB50753}"/>
                </a:ext>
              </a:extLst>
            </p:cNvPr>
            <p:cNvGrpSpPr>
              <a:grpSpLocks/>
            </p:cNvGrpSpPr>
            <p:nvPr/>
          </p:nvGrpSpPr>
          <p:grpSpPr bwMode="auto">
            <a:xfrm>
              <a:off x="9747583" y="3995738"/>
              <a:ext cx="1066800" cy="533400"/>
              <a:chOff x="4896" y="2517"/>
              <a:chExt cx="672" cy="336"/>
            </a:xfrm>
          </p:grpSpPr>
          <p:sp>
            <p:nvSpPr>
              <p:cNvPr id="86" name="Line 42">
                <a:extLst>
                  <a:ext uri="{FF2B5EF4-FFF2-40B4-BE49-F238E27FC236}">
                    <a16:creationId xmlns:a16="http://schemas.microsoft.com/office/drawing/2014/main" id="{CA74CE6A-4B36-4570-A72C-B83D8EDF288A}"/>
                  </a:ext>
                </a:extLst>
              </p:cNvPr>
              <p:cNvSpPr>
                <a:spLocks noChangeShapeType="1"/>
              </p:cNvSpPr>
              <p:nvPr/>
            </p:nvSpPr>
            <p:spPr bwMode="auto">
              <a:xfrm>
                <a:off x="4896" y="2832"/>
                <a:ext cx="67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 name="Freeform 44">
                <a:extLst>
                  <a:ext uri="{FF2B5EF4-FFF2-40B4-BE49-F238E27FC236}">
                    <a16:creationId xmlns:a16="http://schemas.microsoft.com/office/drawing/2014/main" id="{DCA2556B-037C-46E9-979B-8E0A2A260798}"/>
                  </a:ext>
                </a:extLst>
              </p:cNvPr>
              <p:cNvSpPr>
                <a:spLocks/>
              </p:cNvSpPr>
              <p:nvPr/>
            </p:nvSpPr>
            <p:spPr bwMode="auto">
              <a:xfrm>
                <a:off x="4896" y="2517"/>
                <a:ext cx="1" cy="336"/>
              </a:xfrm>
              <a:custGeom>
                <a:avLst/>
                <a:gdLst>
                  <a:gd name="T0" fmla="*/ 0 w 1"/>
                  <a:gd name="T1" fmla="*/ 0 h 336"/>
                  <a:gd name="T2" fmla="*/ 0 w 1"/>
                  <a:gd name="T3" fmla="*/ 336 h 336"/>
                </a:gdLst>
                <a:ahLst/>
                <a:cxnLst>
                  <a:cxn ang="0">
                    <a:pos x="T0" y="T1"/>
                  </a:cxn>
                  <a:cxn ang="0">
                    <a:pos x="T2" y="T3"/>
                  </a:cxn>
                </a:cxnLst>
                <a:rect l="0" t="0" r="r" b="b"/>
                <a:pathLst>
                  <a:path w="1" h="336">
                    <a:moveTo>
                      <a:pt x="0" y="0"/>
                    </a:moveTo>
                    <a:cubicBezTo>
                      <a:pt x="0" y="136"/>
                      <a:pt x="0" y="272"/>
                      <a:pt x="0" y="336"/>
                    </a:cubicBezTo>
                  </a:path>
                </a:pathLst>
              </a:custGeom>
              <a:noFill/>
              <a:ln w="12700"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88" name="Freeform 45">
              <a:extLst>
                <a:ext uri="{FF2B5EF4-FFF2-40B4-BE49-F238E27FC236}">
                  <a16:creationId xmlns:a16="http://schemas.microsoft.com/office/drawing/2014/main" id="{7DCDE6B6-BC55-4137-B903-1587DB302054}"/>
                </a:ext>
              </a:extLst>
            </p:cNvPr>
            <p:cNvSpPr>
              <a:spLocks/>
            </p:cNvSpPr>
            <p:nvPr/>
          </p:nvSpPr>
          <p:spPr bwMode="auto">
            <a:xfrm>
              <a:off x="9899983" y="4038600"/>
              <a:ext cx="457200" cy="495300"/>
            </a:xfrm>
            <a:custGeom>
              <a:avLst/>
              <a:gdLst>
                <a:gd name="T0" fmla="*/ 0 w 624"/>
                <a:gd name="T1" fmla="*/ 312 h 312"/>
                <a:gd name="T2" fmla="*/ 48 w 624"/>
                <a:gd name="T3" fmla="*/ 24 h 312"/>
                <a:gd name="T4" fmla="*/ 96 w 624"/>
                <a:gd name="T5" fmla="*/ 168 h 312"/>
                <a:gd name="T6" fmla="*/ 144 w 624"/>
                <a:gd name="T7" fmla="*/ 24 h 312"/>
                <a:gd name="T8" fmla="*/ 240 w 624"/>
                <a:gd name="T9" fmla="*/ 216 h 312"/>
                <a:gd name="T10" fmla="*/ 288 w 624"/>
                <a:gd name="T11" fmla="*/ 120 h 312"/>
                <a:gd name="T12" fmla="*/ 384 w 624"/>
                <a:gd name="T13" fmla="*/ 216 h 312"/>
                <a:gd name="T14" fmla="*/ 480 w 624"/>
                <a:gd name="T15" fmla="*/ 72 h 312"/>
                <a:gd name="T16" fmla="*/ 528 w 624"/>
                <a:gd name="T17" fmla="*/ 216 h 312"/>
                <a:gd name="T18" fmla="*/ 624 w 624"/>
                <a:gd name="T19" fmla="*/ 16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4" h="312">
                  <a:moveTo>
                    <a:pt x="0" y="312"/>
                  </a:moveTo>
                  <a:cubicBezTo>
                    <a:pt x="16" y="180"/>
                    <a:pt x="32" y="48"/>
                    <a:pt x="48" y="24"/>
                  </a:cubicBezTo>
                  <a:cubicBezTo>
                    <a:pt x="64" y="0"/>
                    <a:pt x="80" y="168"/>
                    <a:pt x="96" y="168"/>
                  </a:cubicBezTo>
                  <a:cubicBezTo>
                    <a:pt x="112" y="168"/>
                    <a:pt x="120" y="16"/>
                    <a:pt x="144" y="24"/>
                  </a:cubicBezTo>
                  <a:cubicBezTo>
                    <a:pt x="168" y="32"/>
                    <a:pt x="216" y="200"/>
                    <a:pt x="240" y="216"/>
                  </a:cubicBezTo>
                  <a:cubicBezTo>
                    <a:pt x="264" y="232"/>
                    <a:pt x="264" y="120"/>
                    <a:pt x="288" y="120"/>
                  </a:cubicBezTo>
                  <a:cubicBezTo>
                    <a:pt x="312" y="120"/>
                    <a:pt x="352" y="224"/>
                    <a:pt x="384" y="216"/>
                  </a:cubicBezTo>
                  <a:cubicBezTo>
                    <a:pt x="416" y="208"/>
                    <a:pt x="456" y="72"/>
                    <a:pt x="480" y="72"/>
                  </a:cubicBezTo>
                  <a:cubicBezTo>
                    <a:pt x="504" y="72"/>
                    <a:pt x="504" y="200"/>
                    <a:pt x="528" y="216"/>
                  </a:cubicBezTo>
                  <a:cubicBezTo>
                    <a:pt x="552" y="232"/>
                    <a:pt x="608" y="168"/>
                    <a:pt x="624" y="16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9" name="Line 46">
              <a:extLst>
                <a:ext uri="{FF2B5EF4-FFF2-40B4-BE49-F238E27FC236}">
                  <a16:creationId xmlns:a16="http://schemas.microsoft.com/office/drawing/2014/main" id="{1E62ECD6-4BBB-4F28-B3A4-4714CBC9FB69}"/>
                </a:ext>
              </a:extLst>
            </p:cNvPr>
            <p:cNvSpPr>
              <a:spLocks noChangeShapeType="1"/>
            </p:cNvSpPr>
            <p:nvPr/>
          </p:nvSpPr>
          <p:spPr bwMode="auto">
            <a:xfrm>
              <a:off x="8985583" y="39624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2" name="Line 49">
              <a:extLst>
                <a:ext uri="{FF2B5EF4-FFF2-40B4-BE49-F238E27FC236}">
                  <a16:creationId xmlns:a16="http://schemas.microsoft.com/office/drawing/2014/main" id="{FFF2186D-DAB6-4259-BCF4-830D23FC4CF4}"/>
                </a:ext>
              </a:extLst>
            </p:cNvPr>
            <p:cNvSpPr>
              <a:spLocks noChangeShapeType="1"/>
            </p:cNvSpPr>
            <p:nvPr/>
          </p:nvSpPr>
          <p:spPr bwMode="auto">
            <a:xfrm>
              <a:off x="8985583" y="39624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5" name="Oval 52">
            <a:extLst>
              <a:ext uri="{FF2B5EF4-FFF2-40B4-BE49-F238E27FC236}">
                <a16:creationId xmlns:a16="http://schemas.microsoft.com/office/drawing/2014/main" id="{1AD9C490-E2A8-473E-B90E-96EDED89C509}"/>
              </a:ext>
            </a:extLst>
          </p:cNvPr>
          <p:cNvSpPr>
            <a:spLocks noChangeArrowheads="1"/>
          </p:cNvSpPr>
          <p:nvPr/>
        </p:nvSpPr>
        <p:spPr bwMode="auto">
          <a:xfrm>
            <a:off x="4647196" y="5704202"/>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 name="Text Box 53">
            <a:extLst>
              <a:ext uri="{FF2B5EF4-FFF2-40B4-BE49-F238E27FC236}">
                <a16:creationId xmlns:a16="http://schemas.microsoft.com/office/drawing/2014/main" id="{6809F1FB-B2E6-4049-86C8-92A52B318996}"/>
              </a:ext>
            </a:extLst>
          </p:cNvPr>
          <p:cNvSpPr txBox="1">
            <a:spLocks noChangeArrowheads="1"/>
          </p:cNvSpPr>
          <p:nvPr/>
        </p:nvSpPr>
        <p:spPr bwMode="auto">
          <a:xfrm>
            <a:off x="4875796" y="5551802"/>
            <a:ext cx="1981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latin typeface="Times New Roman" panose="02020603050405020304" pitchFamily="18" charset="0"/>
                <a:cs typeface="Times New Roman" panose="02020603050405020304" pitchFamily="18" charset="0"/>
              </a:rPr>
              <a:t>Firing neuron</a:t>
            </a:r>
          </a:p>
        </p:txBody>
      </p:sp>
      <p:sp>
        <p:nvSpPr>
          <p:cNvPr id="97" name="Oval 54">
            <a:extLst>
              <a:ext uri="{FF2B5EF4-FFF2-40B4-BE49-F238E27FC236}">
                <a16:creationId xmlns:a16="http://schemas.microsoft.com/office/drawing/2014/main" id="{99DE3661-4E77-4907-A948-0D129E6B9267}"/>
              </a:ext>
            </a:extLst>
          </p:cNvPr>
          <p:cNvSpPr>
            <a:spLocks noChangeArrowheads="1"/>
          </p:cNvSpPr>
          <p:nvPr/>
        </p:nvSpPr>
        <p:spPr bwMode="auto">
          <a:xfrm>
            <a:off x="4647196" y="6085202"/>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8" name="Text Box 55">
            <a:extLst>
              <a:ext uri="{FF2B5EF4-FFF2-40B4-BE49-F238E27FC236}">
                <a16:creationId xmlns:a16="http://schemas.microsoft.com/office/drawing/2014/main" id="{475BFCB9-7D7E-48AB-A5AA-E6FA834D1C50}"/>
              </a:ext>
            </a:extLst>
          </p:cNvPr>
          <p:cNvSpPr txBox="1">
            <a:spLocks noChangeArrowheads="1"/>
          </p:cNvSpPr>
          <p:nvPr/>
        </p:nvSpPr>
        <p:spPr bwMode="auto">
          <a:xfrm>
            <a:off x="4837696" y="5932802"/>
            <a:ext cx="2667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latin typeface="Times New Roman" panose="02020603050405020304" pitchFamily="18" charset="0"/>
                <a:cs typeface="Times New Roman" panose="02020603050405020304" pitchFamily="18" charset="0"/>
              </a:rPr>
              <a:t>Inactivated neuron</a:t>
            </a:r>
          </a:p>
        </p:txBody>
      </p:sp>
      <p:sp>
        <p:nvSpPr>
          <p:cNvPr id="99" name="Text Box 56">
            <a:extLst>
              <a:ext uri="{FF2B5EF4-FFF2-40B4-BE49-F238E27FC236}">
                <a16:creationId xmlns:a16="http://schemas.microsoft.com/office/drawing/2014/main" id="{F09836CA-9F33-43BF-9AA2-C56FA6270840}"/>
              </a:ext>
            </a:extLst>
          </p:cNvPr>
          <p:cNvSpPr txBox="1">
            <a:spLocks noChangeArrowheads="1"/>
          </p:cNvSpPr>
          <p:nvPr/>
        </p:nvSpPr>
        <p:spPr bwMode="auto">
          <a:xfrm>
            <a:off x="6181367" y="1504825"/>
            <a:ext cx="44196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latin typeface="Times New Roman" panose="02020603050405020304" pitchFamily="18" charset="0"/>
                <a:cs typeface="Times New Roman" panose="02020603050405020304" pitchFamily="18" charset="0"/>
              </a:rPr>
              <a:t>Because of asynchronous firing of the neurons over time, the frequency content of an EEG changes with time. This is why EEG is called a </a:t>
            </a:r>
            <a:r>
              <a:rPr lang="en-US" altLang="en-US" sz="2200" b="1">
                <a:latin typeface="Times New Roman" panose="02020603050405020304" pitchFamily="18" charset="0"/>
                <a:cs typeface="Times New Roman" panose="02020603050405020304" pitchFamily="18" charset="0"/>
              </a:rPr>
              <a:t>non-stationary</a:t>
            </a:r>
            <a:r>
              <a:rPr lang="en-US" altLang="en-US" sz="2200">
                <a:latin typeface="Times New Roman" panose="02020603050405020304" pitchFamily="18" charset="0"/>
                <a:cs typeface="Times New Roman" panose="02020603050405020304" pitchFamily="18" charset="0"/>
              </a:rPr>
              <a:t> signal.</a:t>
            </a:r>
          </a:p>
        </p:txBody>
      </p:sp>
      <p:sp>
        <p:nvSpPr>
          <p:cNvPr id="101" name="AutoShape 58">
            <a:extLst>
              <a:ext uri="{FF2B5EF4-FFF2-40B4-BE49-F238E27FC236}">
                <a16:creationId xmlns:a16="http://schemas.microsoft.com/office/drawing/2014/main" id="{6DE533C6-0C74-425E-9DD0-677F1FFC50AF}"/>
              </a:ext>
            </a:extLst>
          </p:cNvPr>
          <p:cNvSpPr>
            <a:spLocks noChangeArrowheads="1"/>
          </p:cNvSpPr>
          <p:nvPr/>
        </p:nvSpPr>
        <p:spPr bwMode="auto">
          <a:xfrm>
            <a:off x="5607383" y="4403042"/>
            <a:ext cx="1346200" cy="321357"/>
          </a:xfrm>
          <a:prstGeom prst="rightArrow">
            <a:avLst>
              <a:gd name="adj1" fmla="val 50000"/>
              <a:gd name="adj2" fmla="val 108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4" name="Group 3">
            <a:extLst>
              <a:ext uri="{FF2B5EF4-FFF2-40B4-BE49-F238E27FC236}">
                <a16:creationId xmlns:a16="http://schemas.microsoft.com/office/drawing/2014/main" id="{367C0500-746E-4CF2-8ACB-4CC63E1E83E4}"/>
              </a:ext>
            </a:extLst>
          </p:cNvPr>
          <p:cNvGrpSpPr/>
          <p:nvPr/>
        </p:nvGrpSpPr>
        <p:grpSpPr>
          <a:xfrm>
            <a:off x="1368422" y="1190505"/>
            <a:ext cx="3838742" cy="5173184"/>
            <a:chOff x="228600" y="685800"/>
            <a:chExt cx="4038600" cy="5643563"/>
          </a:xfrm>
        </p:grpSpPr>
        <p:sp>
          <p:nvSpPr>
            <p:cNvPr id="46" name="Freeform 2">
              <a:extLst>
                <a:ext uri="{FF2B5EF4-FFF2-40B4-BE49-F238E27FC236}">
                  <a16:creationId xmlns:a16="http://schemas.microsoft.com/office/drawing/2014/main" id="{13360C0C-CE58-4435-BF9E-C2FABC3893D7}"/>
                </a:ext>
              </a:extLst>
            </p:cNvPr>
            <p:cNvSpPr>
              <a:spLocks/>
            </p:cNvSpPr>
            <p:nvPr/>
          </p:nvSpPr>
          <p:spPr bwMode="auto">
            <a:xfrm>
              <a:off x="762000" y="3886200"/>
              <a:ext cx="1498600" cy="990600"/>
            </a:xfrm>
            <a:custGeom>
              <a:avLst/>
              <a:gdLst>
                <a:gd name="T0" fmla="*/ 32 w 800"/>
                <a:gd name="T1" fmla="*/ 39 h 575"/>
                <a:gd name="T2" fmla="*/ 402 w 800"/>
                <a:gd name="T3" fmla="*/ 24 h 575"/>
                <a:gd name="T4" fmla="*/ 656 w 800"/>
                <a:gd name="T5" fmla="*/ 183 h 575"/>
                <a:gd name="T6" fmla="*/ 800 w 800"/>
                <a:gd name="T7" fmla="*/ 471 h 575"/>
                <a:gd name="T8" fmla="*/ 656 w 800"/>
                <a:gd name="T9" fmla="*/ 567 h 575"/>
                <a:gd name="T10" fmla="*/ 416 w 800"/>
                <a:gd name="T11" fmla="*/ 423 h 575"/>
                <a:gd name="T12" fmla="*/ 128 w 800"/>
                <a:gd name="T13" fmla="*/ 375 h 575"/>
                <a:gd name="T14" fmla="*/ 80 w 800"/>
                <a:gd name="T15" fmla="*/ 231 h 575"/>
                <a:gd name="T16" fmla="*/ 32 w 800"/>
                <a:gd name="T17" fmla="*/ 3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0" h="575">
                  <a:moveTo>
                    <a:pt x="32" y="39"/>
                  </a:moveTo>
                  <a:cubicBezTo>
                    <a:pt x="86" y="5"/>
                    <a:pt x="298" y="0"/>
                    <a:pt x="402" y="24"/>
                  </a:cubicBezTo>
                  <a:cubicBezTo>
                    <a:pt x="506" y="48"/>
                    <a:pt x="590" y="109"/>
                    <a:pt x="656" y="183"/>
                  </a:cubicBezTo>
                  <a:cubicBezTo>
                    <a:pt x="722" y="257"/>
                    <a:pt x="800" y="407"/>
                    <a:pt x="800" y="471"/>
                  </a:cubicBezTo>
                  <a:cubicBezTo>
                    <a:pt x="800" y="535"/>
                    <a:pt x="720" y="575"/>
                    <a:pt x="656" y="567"/>
                  </a:cubicBezTo>
                  <a:cubicBezTo>
                    <a:pt x="592" y="559"/>
                    <a:pt x="504" y="455"/>
                    <a:pt x="416" y="423"/>
                  </a:cubicBezTo>
                  <a:cubicBezTo>
                    <a:pt x="328" y="391"/>
                    <a:pt x="184" y="407"/>
                    <a:pt x="128" y="375"/>
                  </a:cubicBezTo>
                  <a:cubicBezTo>
                    <a:pt x="72" y="343"/>
                    <a:pt x="96" y="287"/>
                    <a:pt x="80" y="231"/>
                  </a:cubicBezTo>
                  <a:cubicBezTo>
                    <a:pt x="64" y="175"/>
                    <a:pt x="0" y="63"/>
                    <a:pt x="32" y="39"/>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sp>
          <p:nvSpPr>
            <p:cNvPr id="47" name="Freeform 3">
              <a:extLst>
                <a:ext uri="{FF2B5EF4-FFF2-40B4-BE49-F238E27FC236}">
                  <a16:creationId xmlns:a16="http://schemas.microsoft.com/office/drawing/2014/main" id="{FBA1F50A-A6E8-44D0-AA7D-96FE37162FC7}"/>
                </a:ext>
              </a:extLst>
            </p:cNvPr>
            <p:cNvSpPr>
              <a:spLocks/>
            </p:cNvSpPr>
            <p:nvPr/>
          </p:nvSpPr>
          <p:spPr bwMode="auto">
            <a:xfrm>
              <a:off x="914400" y="914400"/>
              <a:ext cx="1498600" cy="990600"/>
            </a:xfrm>
            <a:custGeom>
              <a:avLst/>
              <a:gdLst>
                <a:gd name="T0" fmla="*/ 32 w 800"/>
                <a:gd name="T1" fmla="*/ 39 h 575"/>
                <a:gd name="T2" fmla="*/ 402 w 800"/>
                <a:gd name="T3" fmla="*/ 24 h 575"/>
                <a:gd name="T4" fmla="*/ 656 w 800"/>
                <a:gd name="T5" fmla="*/ 183 h 575"/>
                <a:gd name="T6" fmla="*/ 800 w 800"/>
                <a:gd name="T7" fmla="*/ 471 h 575"/>
                <a:gd name="T8" fmla="*/ 656 w 800"/>
                <a:gd name="T9" fmla="*/ 567 h 575"/>
                <a:gd name="T10" fmla="*/ 416 w 800"/>
                <a:gd name="T11" fmla="*/ 423 h 575"/>
                <a:gd name="T12" fmla="*/ 128 w 800"/>
                <a:gd name="T13" fmla="*/ 375 h 575"/>
                <a:gd name="T14" fmla="*/ 80 w 800"/>
                <a:gd name="T15" fmla="*/ 231 h 575"/>
                <a:gd name="T16" fmla="*/ 32 w 800"/>
                <a:gd name="T17" fmla="*/ 3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0" h="575">
                  <a:moveTo>
                    <a:pt x="32" y="39"/>
                  </a:moveTo>
                  <a:cubicBezTo>
                    <a:pt x="86" y="5"/>
                    <a:pt x="298" y="0"/>
                    <a:pt x="402" y="24"/>
                  </a:cubicBezTo>
                  <a:cubicBezTo>
                    <a:pt x="506" y="48"/>
                    <a:pt x="590" y="109"/>
                    <a:pt x="656" y="183"/>
                  </a:cubicBezTo>
                  <a:cubicBezTo>
                    <a:pt x="722" y="257"/>
                    <a:pt x="800" y="407"/>
                    <a:pt x="800" y="471"/>
                  </a:cubicBezTo>
                  <a:cubicBezTo>
                    <a:pt x="800" y="535"/>
                    <a:pt x="720" y="575"/>
                    <a:pt x="656" y="567"/>
                  </a:cubicBezTo>
                  <a:cubicBezTo>
                    <a:pt x="592" y="559"/>
                    <a:pt x="504" y="455"/>
                    <a:pt x="416" y="423"/>
                  </a:cubicBezTo>
                  <a:cubicBezTo>
                    <a:pt x="328" y="391"/>
                    <a:pt x="184" y="407"/>
                    <a:pt x="128" y="375"/>
                  </a:cubicBezTo>
                  <a:cubicBezTo>
                    <a:pt x="72" y="343"/>
                    <a:pt x="96" y="287"/>
                    <a:pt x="80" y="231"/>
                  </a:cubicBezTo>
                  <a:cubicBezTo>
                    <a:pt x="64" y="175"/>
                    <a:pt x="0" y="63"/>
                    <a:pt x="32" y="39"/>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sp>
          <p:nvSpPr>
            <p:cNvPr id="48" name="Freeform 5">
              <a:extLst>
                <a:ext uri="{FF2B5EF4-FFF2-40B4-BE49-F238E27FC236}">
                  <a16:creationId xmlns:a16="http://schemas.microsoft.com/office/drawing/2014/main" id="{B5FD9FBF-9A58-4A73-BC56-195A26608970}"/>
                </a:ext>
              </a:extLst>
            </p:cNvPr>
            <p:cNvSpPr>
              <a:spLocks/>
            </p:cNvSpPr>
            <p:nvPr/>
          </p:nvSpPr>
          <p:spPr bwMode="auto">
            <a:xfrm>
              <a:off x="990600" y="833438"/>
              <a:ext cx="1771650" cy="2519362"/>
            </a:xfrm>
            <a:custGeom>
              <a:avLst/>
              <a:gdLst>
                <a:gd name="T0" fmla="*/ 0 w 1116"/>
                <a:gd name="T1" fmla="*/ 62 h 1635"/>
                <a:gd name="T2" fmla="*/ 504 w 1116"/>
                <a:gd name="T3" fmla="*/ 44 h 1635"/>
                <a:gd name="T4" fmla="*/ 876 w 1116"/>
                <a:gd name="T5" fmla="*/ 326 h 1635"/>
                <a:gd name="T6" fmla="*/ 924 w 1116"/>
                <a:gd name="T7" fmla="*/ 662 h 1635"/>
                <a:gd name="T8" fmla="*/ 1116 w 1116"/>
                <a:gd name="T9" fmla="*/ 1046 h 1635"/>
                <a:gd name="T10" fmla="*/ 924 w 1116"/>
                <a:gd name="T11" fmla="*/ 1094 h 1635"/>
                <a:gd name="T12" fmla="*/ 924 w 1116"/>
                <a:gd name="T13" fmla="*/ 1190 h 1635"/>
                <a:gd name="T14" fmla="*/ 780 w 1116"/>
                <a:gd name="T15" fmla="*/ 1190 h 1635"/>
                <a:gd name="T16" fmla="*/ 828 w 1116"/>
                <a:gd name="T17" fmla="*/ 1286 h 1635"/>
                <a:gd name="T18" fmla="*/ 801 w 1116"/>
                <a:gd name="T19" fmla="*/ 1556 h 1635"/>
                <a:gd name="T20" fmla="*/ 588 w 1116"/>
                <a:gd name="T21" fmla="*/ 1622 h 1635"/>
                <a:gd name="T22" fmla="*/ 72 w 1116"/>
                <a:gd name="T23" fmla="*/ 1475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6" h="1635">
                  <a:moveTo>
                    <a:pt x="0" y="62"/>
                  </a:moveTo>
                  <a:cubicBezTo>
                    <a:pt x="84" y="59"/>
                    <a:pt x="358" y="0"/>
                    <a:pt x="504" y="44"/>
                  </a:cubicBezTo>
                  <a:cubicBezTo>
                    <a:pt x="650" y="88"/>
                    <a:pt x="806" y="223"/>
                    <a:pt x="876" y="326"/>
                  </a:cubicBezTo>
                  <a:cubicBezTo>
                    <a:pt x="946" y="429"/>
                    <a:pt x="884" y="542"/>
                    <a:pt x="924" y="662"/>
                  </a:cubicBezTo>
                  <a:cubicBezTo>
                    <a:pt x="964" y="782"/>
                    <a:pt x="1116" y="974"/>
                    <a:pt x="1116" y="1046"/>
                  </a:cubicBezTo>
                  <a:cubicBezTo>
                    <a:pt x="1116" y="1118"/>
                    <a:pt x="956" y="1070"/>
                    <a:pt x="924" y="1094"/>
                  </a:cubicBezTo>
                  <a:cubicBezTo>
                    <a:pt x="892" y="1118"/>
                    <a:pt x="948" y="1174"/>
                    <a:pt x="924" y="1190"/>
                  </a:cubicBezTo>
                  <a:cubicBezTo>
                    <a:pt x="900" y="1206"/>
                    <a:pt x="796" y="1174"/>
                    <a:pt x="780" y="1190"/>
                  </a:cubicBezTo>
                  <a:cubicBezTo>
                    <a:pt x="764" y="1206"/>
                    <a:pt x="824" y="1225"/>
                    <a:pt x="828" y="1286"/>
                  </a:cubicBezTo>
                  <a:cubicBezTo>
                    <a:pt x="832" y="1347"/>
                    <a:pt x="841" y="1500"/>
                    <a:pt x="801" y="1556"/>
                  </a:cubicBezTo>
                  <a:cubicBezTo>
                    <a:pt x="761" y="1612"/>
                    <a:pt x="709" y="1635"/>
                    <a:pt x="588" y="1622"/>
                  </a:cubicBezTo>
                  <a:cubicBezTo>
                    <a:pt x="467" y="1609"/>
                    <a:pt x="179" y="1506"/>
                    <a:pt x="72" y="147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grpSp>
          <p:nvGrpSpPr>
            <p:cNvPr id="49" name="Group 6">
              <a:extLst>
                <a:ext uri="{FF2B5EF4-FFF2-40B4-BE49-F238E27FC236}">
                  <a16:creationId xmlns:a16="http://schemas.microsoft.com/office/drawing/2014/main" id="{BF247349-53A2-4EB6-96B6-F26326EA290B}"/>
                </a:ext>
              </a:extLst>
            </p:cNvPr>
            <p:cNvGrpSpPr>
              <a:grpSpLocks/>
            </p:cNvGrpSpPr>
            <p:nvPr/>
          </p:nvGrpSpPr>
          <p:grpSpPr bwMode="auto">
            <a:xfrm>
              <a:off x="1219200" y="1066800"/>
              <a:ext cx="990600" cy="533400"/>
              <a:chOff x="768" y="528"/>
              <a:chExt cx="624" cy="336"/>
            </a:xfrm>
          </p:grpSpPr>
          <p:sp>
            <p:nvSpPr>
              <p:cNvPr id="50" name="Oval 7">
                <a:extLst>
                  <a:ext uri="{FF2B5EF4-FFF2-40B4-BE49-F238E27FC236}">
                    <a16:creationId xmlns:a16="http://schemas.microsoft.com/office/drawing/2014/main" id="{57A9DD2A-4A7B-4A56-9276-B6DC86BCCD1B}"/>
                  </a:ext>
                </a:extLst>
              </p:cNvPr>
              <p:cNvSpPr>
                <a:spLocks noChangeArrowheads="1"/>
              </p:cNvSpPr>
              <p:nvPr/>
            </p:nvSpPr>
            <p:spPr bwMode="auto">
              <a:xfrm>
                <a:off x="768" y="52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51" name="Oval 8">
                <a:extLst>
                  <a:ext uri="{FF2B5EF4-FFF2-40B4-BE49-F238E27FC236}">
                    <a16:creationId xmlns:a16="http://schemas.microsoft.com/office/drawing/2014/main" id="{413ED498-959F-4EE5-AF8B-094C91109E78}"/>
                  </a:ext>
                </a:extLst>
              </p:cNvPr>
              <p:cNvSpPr>
                <a:spLocks noChangeArrowheads="1"/>
              </p:cNvSpPr>
              <p:nvPr/>
            </p:nvSpPr>
            <p:spPr bwMode="auto">
              <a:xfrm>
                <a:off x="1008" y="52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52" name="Oval 9">
                <a:extLst>
                  <a:ext uri="{FF2B5EF4-FFF2-40B4-BE49-F238E27FC236}">
                    <a16:creationId xmlns:a16="http://schemas.microsoft.com/office/drawing/2014/main" id="{3BDB660C-6B6B-4A7F-A502-15AA23E9E493}"/>
                  </a:ext>
                </a:extLst>
              </p:cNvPr>
              <p:cNvSpPr>
                <a:spLocks noChangeArrowheads="1"/>
              </p:cNvSpPr>
              <p:nvPr/>
            </p:nvSpPr>
            <p:spPr bwMode="auto">
              <a:xfrm>
                <a:off x="1296" y="76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53" name="Oval 10">
                <a:extLst>
                  <a:ext uri="{FF2B5EF4-FFF2-40B4-BE49-F238E27FC236}">
                    <a16:creationId xmlns:a16="http://schemas.microsoft.com/office/drawing/2014/main" id="{0022FADD-EAD5-4424-96BC-54CDE26F844A}"/>
                  </a:ext>
                </a:extLst>
              </p:cNvPr>
              <p:cNvSpPr>
                <a:spLocks noChangeArrowheads="1"/>
              </p:cNvSpPr>
              <p:nvPr/>
            </p:nvSpPr>
            <p:spPr bwMode="auto">
              <a:xfrm>
                <a:off x="1152" y="62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54" name="Oval 11">
                <a:extLst>
                  <a:ext uri="{FF2B5EF4-FFF2-40B4-BE49-F238E27FC236}">
                    <a16:creationId xmlns:a16="http://schemas.microsoft.com/office/drawing/2014/main" id="{9DFD58E9-253A-4FEB-880B-DAB953CE3DC9}"/>
                  </a:ext>
                </a:extLst>
              </p:cNvPr>
              <p:cNvSpPr>
                <a:spLocks noChangeArrowheads="1"/>
              </p:cNvSpPr>
              <p:nvPr/>
            </p:nvSpPr>
            <p:spPr bwMode="auto">
              <a:xfrm>
                <a:off x="816" y="72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55" name="Oval 12">
                <a:extLst>
                  <a:ext uri="{FF2B5EF4-FFF2-40B4-BE49-F238E27FC236}">
                    <a16:creationId xmlns:a16="http://schemas.microsoft.com/office/drawing/2014/main" id="{8BFB7FF7-DE20-4F84-97B4-94A3FF521AD5}"/>
                  </a:ext>
                </a:extLst>
              </p:cNvPr>
              <p:cNvSpPr>
                <a:spLocks noChangeArrowheads="1"/>
              </p:cNvSpPr>
              <p:nvPr/>
            </p:nvSpPr>
            <p:spPr bwMode="auto">
              <a:xfrm>
                <a:off x="1104" y="76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56" name="Oval 13">
                <a:extLst>
                  <a:ext uri="{FF2B5EF4-FFF2-40B4-BE49-F238E27FC236}">
                    <a16:creationId xmlns:a16="http://schemas.microsoft.com/office/drawing/2014/main" id="{03CE202F-D5F2-4BE0-8376-D4DD404D0416}"/>
                  </a:ext>
                </a:extLst>
              </p:cNvPr>
              <p:cNvSpPr>
                <a:spLocks noChangeArrowheads="1"/>
              </p:cNvSpPr>
              <p:nvPr/>
            </p:nvSpPr>
            <p:spPr bwMode="auto">
              <a:xfrm>
                <a:off x="960" y="67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grpSp>
        <p:sp>
          <p:nvSpPr>
            <p:cNvPr id="57" name="Line 14">
              <a:extLst>
                <a:ext uri="{FF2B5EF4-FFF2-40B4-BE49-F238E27FC236}">
                  <a16:creationId xmlns:a16="http://schemas.microsoft.com/office/drawing/2014/main" id="{A1EA7947-DCD9-49A2-A529-44B9C84F1A61}"/>
                </a:ext>
              </a:extLst>
            </p:cNvPr>
            <p:cNvSpPr>
              <a:spLocks noChangeShapeType="1"/>
            </p:cNvSpPr>
            <p:nvPr/>
          </p:nvSpPr>
          <p:spPr bwMode="auto">
            <a:xfrm>
              <a:off x="2209800" y="8382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sp>
          <p:nvSpPr>
            <p:cNvPr id="58" name="Oval 15">
              <a:extLst>
                <a:ext uri="{FF2B5EF4-FFF2-40B4-BE49-F238E27FC236}">
                  <a16:creationId xmlns:a16="http://schemas.microsoft.com/office/drawing/2014/main" id="{50C6DC33-C2C6-421E-A717-400B7C974F79}"/>
                </a:ext>
              </a:extLst>
            </p:cNvPr>
            <p:cNvSpPr>
              <a:spLocks noChangeArrowheads="1"/>
            </p:cNvSpPr>
            <p:nvPr/>
          </p:nvSpPr>
          <p:spPr bwMode="auto">
            <a:xfrm>
              <a:off x="990600" y="4038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59" name="Oval 16">
              <a:extLst>
                <a:ext uri="{FF2B5EF4-FFF2-40B4-BE49-F238E27FC236}">
                  <a16:creationId xmlns:a16="http://schemas.microsoft.com/office/drawing/2014/main" id="{E8089990-4F75-4C83-BE11-AF79975C9E22}"/>
                </a:ext>
              </a:extLst>
            </p:cNvPr>
            <p:cNvSpPr>
              <a:spLocks noChangeArrowheads="1"/>
            </p:cNvSpPr>
            <p:nvPr/>
          </p:nvSpPr>
          <p:spPr bwMode="auto">
            <a:xfrm>
              <a:off x="1371600" y="40386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60" name="Oval 17">
              <a:extLst>
                <a:ext uri="{FF2B5EF4-FFF2-40B4-BE49-F238E27FC236}">
                  <a16:creationId xmlns:a16="http://schemas.microsoft.com/office/drawing/2014/main" id="{BFA510BB-8F19-4FB4-8F8B-B2BCF46AB433}"/>
                </a:ext>
              </a:extLst>
            </p:cNvPr>
            <p:cNvSpPr>
              <a:spLocks noChangeArrowheads="1"/>
            </p:cNvSpPr>
            <p:nvPr/>
          </p:nvSpPr>
          <p:spPr bwMode="auto">
            <a:xfrm>
              <a:off x="1828800" y="44196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61" name="Oval 18">
              <a:extLst>
                <a:ext uri="{FF2B5EF4-FFF2-40B4-BE49-F238E27FC236}">
                  <a16:creationId xmlns:a16="http://schemas.microsoft.com/office/drawing/2014/main" id="{94EA94C9-DC53-47F3-99FD-22981759BA0B}"/>
                </a:ext>
              </a:extLst>
            </p:cNvPr>
            <p:cNvSpPr>
              <a:spLocks noChangeArrowheads="1"/>
            </p:cNvSpPr>
            <p:nvPr/>
          </p:nvSpPr>
          <p:spPr bwMode="auto">
            <a:xfrm>
              <a:off x="1600200" y="41910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62" name="Oval 19">
              <a:extLst>
                <a:ext uri="{FF2B5EF4-FFF2-40B4-BE49-F238E27FC236}">
                  <a16:creationId xmlns:a16="http://schemas.microsoft.com/office/drawing/2014/main" id="{18E885AB-2184-4AEC-B990-D4D5AFEB8C50}"/>
                </a:ext>
              </a:extLst>
            </p:cNvPr>
            <p:cNvSpPr>
              <a:spLocks noChangeArrowheads="1"/>
            </p:cNvSpPr>
            <p:nvPr/>
          </p:nvSpPr>
          <p:spPr bwMode="auto">
            <a:xfrm>
              <a:off x="1066800" y="4343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63" name="Oval 20">
              <a:extLst>
                <a:ext uri="{FF2B5EF4-FFF2-40B4-BE49-F238E27FC236}">
                  <a16:creationId xmlns:a16="http://schemas.microsoft.com/office/drawing/2014/main" id="{382C6ABF-3A19-4FCD-855D-3FD3E5DE5E36}"/>
                </a:ext>
              </a:extLst>
            </p:cNvPr>
            <p:cNvSpPr>
              <a:spLocks noChangeArrowheads="1"/>
            </p:cNvSpPr>
            <p:nvPr/>
          </p:nvSpPr>
          <p:spPr bwMode="auto">
            <a:xfrm>
              <a:off x="1524000" y="4419600"/>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64" name="Oval 21">
              <a:extLst>
                <a:ext uri="{FF2B5EF4-FFF2-40B4-BE49-F238E27FC236}">
                  <a16:creationId xmlns:a16="http://schemas.microsoft.com/office/drawing/2014/main" id="{DB244EA5-B46A-4946-A9C8-7837598FA4E2}"/>
                </a:ext>
              </a:extLst>
            </p:cNvPr>
            <p:cNvSpPr>
              <a:spLocks noChangeArrowheads="1"/>
            </p:cNvSpPr>
            <p:nvPr/>
          </p:nvSpPr>
          <p:spPr bwMode="auto">
            <a:xfrm>
              <a:off x="1295400" y="4267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65" name="Freeform 22">
              <a:extLst>
                <a:ext uri="{FF2B5EF4-FFF2-40B4-BE49-F238E27FC236}">
                  <a16:creationId xmlns:a16="http://schemas.microsoft.com/office/drawing/2014/main" id="{6B193C1B-B460-4D31-89A4-2219A5A94AED}"/>
                </a:ext>
              </a:extLst>
            </p:cNvPr>
            <p:cNvSpPr>
              <a:spLocks/>
            </p:cNvSpPr>
            <p:nvPr/>
          </p:nvSpPr>
          <p:spPr bwMode="auto">
            <a:xfrm>
              <a:off x="838200" y="3733800"/>
              <a:ext cx="1771650" cy="2595563"/>
            </a:xfrm>
            <a:custGeom>
              <a:avLst/>
              <a:gdLst>
                <a:gd name="T0" fmla="*/ 0 w 1116"/>
                <a:gd name="T1" fmla="*/ 62 h 1635"/>
                <a:gd name="T2" fmla="*/ 504 w 1116"/>
                <a:gd name="T3" fmla="*/ 44 h 1635"/>
                <a:gd name="T4" fmla="*/ 876 w 1116"/>
                <a:gd name="T5" fmla="*/ 326 h 1635"/>
                <a:gd name="T6" fmla="*/ 924 w 1116"/>
                <a:gd name="T7" fmla="*/ 662 h 1635"/>
                <a:gd name="T8" fmla="*/ 1116 w 1116"/>
                <a:gd name="T9" fmla="*/ 1046 h 1635"/>
                <a:gd name="T10" fmla="*/ 924 w 1116"/>
                <a:gd name="T11" fmla="*/ 1094 h 1635"/>
                <a:gd name="T12" fmla="*/ 924 w 1116"/>
                <a:gd name="T13" fmla="*/ 1190 h 1635"/>
                <a:gd name="T14" fmla="*/ 780 w 1116"/>
                <a:gd name="T15" fmla="*/ 1190 h 1635"/>
                <a:gd name="T16" fmla="*/ 828 w 1116"/>
                <a:gd name="T17" fmla="*/ 1286 h 1635"/>
                <a:gd name="T18" fmla="*/ 801 w 1116"/>
                <a:gd name="T19" fmla="*/ 1556 h 1635"/>
                <a:gd name="T20" fmla="*/ 588 w 1116"/>
                <a:gd name="T21" fmla="*/ 1622 h 1635"/>
                <a:gd name="T22" fmla="*/ 72 w 1116"/>
                <a:gd name="T23" fmla="*/ 1475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6" h="1635">
                  <a:moveTo>
                    <a:pt x="0" y="62"/>
                  </a:moveTo>
                  <a:cubicBezTo>
                    <a:pt x="84" y="59"/>
                    <a:pt x="358" y="0"/>
                    <a:pt x="504" y="44"/>
                  </a:cubicBezTo>
                  <a:cubicBezTo>
                    <a:pt x="650" y="88"/>
                    <a:pt x="806" y="223"/>
                    <a:pt x="876" y="326"/>
                  </a:cubicBezTo>
                  <a:cubicBezTo>
                    <a:pt x="946" y="429"/>
                    <a:pt x="884" y="542"/>
                    <a:pt x="924" y="662"/>
                  </a:cubicBezTo>
                  <a:cubicBezTo>
                    <a:pt x="964" y="782"/>
                    <a:pt x="1116" y="974"/>
                    <a:pt x="1116" y="1046"/>
                  </a:cubicBezTo>
                  <a:cubicBezTo>
                    <a:pt x="1116" y="1118"/>
                    <a:pt x="956" y="1070"/>
                    <a:pt x="924" y="1094"/>
                  </a:cubicBezTo>
                  <a:cubicBezTo>
                    <a:pt x="892" y="1118"/>
                    <a:pt x="948" y="1174"/>
                    <a:pt x="924" y="1190"/>
                  </a:cubicBezTo>
                  <a:cubicBezTo>
                    <a:pt x="900" y="1206"/>
                    <a:pt x="796" y="1174"/>
                    <a:pt x="780" y="1190"/>
                  </a:cubicBezTo>
                  <a:cubicBezTo>
                    <a:pt x="764" y="1206"/>
                    <a:pt x="824" y="1225"/>
                    <a:pt x="828" y="1286"/>
                  </a:cubicBezTo>
                  <a:cubicBezTo>
                    <a:pt x="832" y="1347"/>
                    <a:pt x="841" y="1500"/>
                    <a:pt x="801" y="1556"/>
                  </a:cubicBezTo>
                  <a:cubicBezTo>
                    <a:pt x="761" y="1612"/>
                    <a:pt x="709" y="1635"/>
                    <a:pt x="588" y="1622"/>
                  </a:cubicBezTo>
                  <a:cubicBezTo>
                    <a:pt x="467" y="1609"/>
                    <a:pt x="179" y="1506"/>
                    <a:pt x="72" y="147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grpSp>
          <p:nvGrpSpPr>
            <p:cNvPr id="76" name="Group 33">
              <a:extLst>
                <a:ext uri="{FF2B5EF4-FFF2-40B4-BE49-F238E27FC236}">
                  <a16:creationId xmlns:a16="http://schemas.microsoft.com/office/drawing/2014/main" id="{6B7B0147-13A8-43B5-9103-85DA245F2EA4}"/>
                </a:ext>
              </a:extLst>
            </p:cNvPr>
            <p:cNvGrpSpPr>
              <a:grpSpLocks/>
            </p:cNvGrpSpPr>
            <p:nvPr/>
          </p:nvGrpSpPr>
          <p:grpSpPr bwMode="auto">
            <a:xfrm>
              <a:off x="2971800" y="685800"/>
              <a:ext cx="914400" cy="685800"/>
              <a:chOff x="1920" y="528"/>
              <a:chExt cx="576" cy="432"/>
            </a:xfrm>
          </p:grpSpPr>
          <p:sp>
            <p:nvSpPr>
              <p:cNvPr id="77" name="Line 34">
                <a:extLst>
                  <a:ext uri="{FF2B5EF4-FFF2-40B4-BE49-F238E27FC236}">
                    <a16:creationId xmlns:a16="http://schemas.microsoft.com/office/drawing/2014/main" id="{300916B5-F856-4310-8D2B-F4A686A0CFED}"/>
                  </a:ext>
                </a:extLst>
              </p:cNvPr>
              <p:cNvSpPr>
                <a:spLocks noChangeShapeType="1"/>
              </p:cNvSpPr>
              <p:nvPr/>
            </p:nvSpPr>
            <p:spPr bwMode="auto">
              <a:xfrm>
                <a:off x="1920" y="528"/>
                <a:ext cx="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sp>
            <p:nvSpPr>
              <p:cNvPr id="78" name="Line 35">
                <a:extLst>
                  <a:ext uri="{FF2B5EF4-FFF2-40B4-BE49-F238E27FC236}">
                    <a16:creationId xmlns:a16="http://schemas.microsoft.com/office/drawing/2014/main" id="{E2EDFE33-A936-4351-9B16-D62AAC024A11}"/>
                  </a:ext>
                </a:extLst>
              </p:cNvPr>
              <p:cNvSpPr>
                <a:spLocks noChangeShapeType="1"/>
              </p:cNvSpPr>
              <p:nvPr/>
            </p:nvSpPr>
            <p:spPr bwMode="auto">
              <a:xfrm>
                <a:off x="1920" y="960"/>
                <a:ext cx="5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grpSp>
        <p:sp>
          <p:nvSpPr>
            <p:cNvPr id="79" name="Freeform 36">
              <a:extLst>
                <a:ext uri="{FF2B5EF4-FFF2-40B4-BE49-F238E27FC236}">
                  <a16:creationId xmlns:a16="http://schemas.microsoft.com/office/drawing/2014/main" id="{D9DA5D93-0F22-44F6-926C-40183E313D36}"/>
                </a:ext>
              </a:extLst>
            </p:cNvPr>
            <p:cNvSpPr>
              <a:spLocks/>
            </p:cNvSpPr>
            <p:nvPr/>
          </p:nvSpPr>
          <p:spPr bwMode="auto">
            <a:xfrm>
              <a:off x="3048000" y="914400"/>
              <a:ext cx="609600" cy="520700"/>
            </a:xfrm>
            <a:custGeom>
              <a:avLst/>
              <a:gdLst>
                <a:gd name="T0" fmla="*/ 0 w 816"/>
                <a:gd name="T1" fmla="*/ 200 h 328"/>
                <a:gd name="T2" fmla="*/ 96 w 816"/>
                <a:gd name="T3" fmla="*/ 8 h 328"/>
                <a:gd name="T4" fmla="*/ 144 w 816"/>
                <a:gd name="T5" fmla="*/ 248 h 328"/>
                <a:gd name="T6" fmla="*/ 240 w 816"/>
                <a:gd name="T7" fmla="*/ 104 h 328"/>
                <a:gd name="T8" fmla="*/ 288 w 816"/>
                <a:gd name="T9" fmla="*/ 248 h 328"/>
                <a:gd name="T10" fmla="*/ 432 w 816"/>
                <a:gd name="T11" fmla="*/ 8 h 328"/>
                <a:gd name="T12" fmla="*/ 480 w 816"/>
                <a:gd name="T13" fmla="*/ 296 h 328"/>
                <a:gd name="T14" fmla="*/ 528 w 816"/>
                <a:gd name="T15" fmla="*/ 200 h 328"/>
                <a:gd name="T16" fmla="*/ 576 w 816"/>
                <a:gd name="T17" fmla="*/ 248 h 328"/>
                <a:gd name="T18" fmla="*/ 624 w 816"/>
                <a:gd name="T19" fmla="*/ 56 h 328"/>
                <a:gd name="T20" fmla="*/ 672 w 816"/>
                <a:gd name="T21" fmla="*/ 200 h 328"/>
                <a:gd name="T22" fmla="*/ 816 w 816"/>
                <a:gd name="T23" fmla="*/ 24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6" h="328">
                  <a:moveTo>
                    <a:pt x="0" y="200"/>
                  </a:moveTo>
                  <a:cubicBezTo>
                    <a:pt x="36" y="100"/>
                    <a:pt x="72" y="0"/>
                    <a:pt x="96" y="8"/>
                  </a:cubicBezTo>
                  <a:cubicBezTo>
                    <a:pt x="120" y="16"/>
                    <a:pt x="120" y="232"/>
                    <a:pt x="144" y="248"/>
                  </a:cubicBezTo>
                  <a:cubicBezTo>
                    <a:pt x="168" y="264"/>
                    <a:pt x="216" y="104"/>
                    <a:pt x="240" y="104"/>
                  </a:cubicBezTo>
                  <a:cubicBezTo>
                    <a:pt x="264" y="104"/>
                    <a:pt x="256" y="264"/>
                    <a:pt x="288" y="248"/>
                  </a:cubicBezTo>
                  <a:cubicBezTo>
                    <a:pt x="320" y="232"/>
                    <a:pt x="400" y="0"/>
                    <a:pt x="432" y="8"/>
                  </a:cubicBezTo>
                  <a:cubicBezTo>
                    <a:pt x="464" y="16"/>
                    <a:pt x="464" y="264"/>
                    <a:pt x="480" y="296"/>
                  </a:cubicBezTo>
                  <a:cubicBezTo>
                    <a:pt x="496" y="328"/>
                    <a:pt x="512" y="208"/>
                    <a:pt x="528" y="200"/>
                  </a:cubicBezTo>
                  <a:cubicBezTo>
                    <a:pt x="544" y="192"/>
                    <a:pt x="560" y="272"/>
                    <a:pt x="576" y="248"/>
                  </a:cubicBezTo>
                  <a:cubicBezTo>
                    <a:pt x="592" y="224"/>
                    <a:pt x="608" y="64"/>
                    <a:pt x="624" y="56"/>
                  </a:cubicBezTo>
                  <a:cubicBezTo>
                    <a:pt x="640" y="48"/>
                    <a:pt x="640" y="168"/>
                    <a:pt x="672" y="200"/>
                  </a:cubicBezTo>
                  <a:cubicBezTo>
                    <a:pt x="704" y="232"/>
                    <a:pt x="792" y="248"/>
                    <a:pt x="816" y="24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grpSp>
          <p:nvGrpSpPr>
            <p:cNvPr id="80" name="Group 61">
              <a:extLst>
                <a:ext uri="{FF2B5EF4-FFF2-40B4-BE49-F238E27FC236}">
                  <a16:creationId xmlns:a16="http://schemas.microsoft.com/office/drawing/2014/main" id="{FD688781-C7CA-4B2D-B212-78186BD9183A}"/>
                </a:ext>
              </a:extLst>
            </p:cNvPr>
            <p:cNvGrpSpPr>
              <a:grpSpLocks/>
            </p:cNvGrpSpPr>
            <p:nvPr/>
          </p:nvGrpSpPr>
          <p:grpSpPr bwMode="auto">
            <a:xfrm>
              <a:off x="3200400" y="3657600"/>
              <a:ext cx="1066800" cy="609600"/>
              <a:chOff x="2016" y="2304"/>
              <a:chExt cx="672" cy="384"/>
            </a:xfrm>
          </p:grpSpPr>
          <p:sp>
            <p:nvSpPr>
              <p:cNvPr id="81" name="Line 37">
                <a:extLst>
                  <a:ext uri="{FF2B5EF4-FFF2-40B4-BE49-F238E27FC236}">
                    <a16:creationId xmlns:a16="http://schemas.microsoft.com/office/drawing/2014/main" id="{51BC5127-A14E-4866-9C62-03AA307C30D4}"/>
                  </a:ext>
                </a:extLst>
              </p:cNvPr>
              <p:cNvSpPr>
                <a:spLocks noChangeShapeType="1"/>
              </p:cNvSpPr>
              <p:nvPr/>
            </p:nvSpPr>
            <p:spPr bwMode="auto">
              <a:xfrm>
                <a:off x="2016" y="2688"/>
                <a:ext cx="67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sp>
            <p:nvSpPr>
              <p:cNvPr id="82" name="Line 39">
                <a:extLst>
                  <a:ext uri="{FF2B5EF4-FFF2-40B4-BE49-F238E27FC236}">
                    <a16:creationId xmlns:a16="http://schemas.microsoft.com/office/drawing/2014/main" id="{A4236FFA-66E3-484F-ADF6-AE732FEF5744}"/>
                  </a:ext>
                </a:extLst>
              </p:cNvPr>
              <p:cNvSpPr>
                <a:spLocks noChangeShapeType="1"/>
              </p:cNvSpPr>
              <p:nvPr/>
            </p:nvSpPr>
            <p:spPr bwMode="auto">
              <a:xfrm>
                <a:off x="2016" y="2304"/>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grpSp>
        <p:sp>
          <p:nvSpPr>
            <p:cNvPr id="83" name="Freeform 40">
              <a:extLst>
                <a:ext uri="{FF2B5EF4-FFF2-40B4-BE49-F238E27FC236}">
                  <a16:creationId xmlns:a16="http://schemas.microsoft.com/office/drawing/2014/main" id="{ECD26C32-59D1-4F75-8F96-FE83B486F962}"/>
                </a:ext>
              </a:extLst>
            </p:cNvPr>
            <p:cNvSpPr>
              <a:spLocks/>
            </p:cNvSpPr>
            <p:nvPr/>
          </p:nvSpPr>
          <p:spPr bwMode="auto">
            <a:xfrm>
              <a:off x="3352800" y="3867150"/>
              <a:ext cx="457200" cy="419100"/>
            </a:xfrm>
            <a:custGeom>
              <a:avLst/>
              <a:gdLst>
                <a:gd name="T0" fmla="*/ 0 w 624"/>
                <a:gd name="T1" fmla="*/ 64 h 264"/>
                <a:gd name="T2" fmla="*/ 96 w 624"/>
                <a:gd name="T3" fmla="*/ 208 h 264"/>
                <a:gd name="T4" fmla="*/ 96 w 624"/>
                <a:gd name="T5" fmla="*/ 16 h 264"/>
                <a:gd name="T6" fmla="*/ 192 w 624"/>
                <a:gd name="T7" fmla="*/ 256 h 264"/>
                <a:gd name="T8" fmla="*/ 240 w 624"/>
                <a:gd name="T9" fmla="*/ 64 h 264"/>
                <a:gd name="T10" fmla="*/ 288 w 624"/>
                <a:gd name="T11" fmla="*/ 160 h 264"/>
                <a:gd name="T12" fmla="*/ 384 w 624"/>
                <a:gd name="T13" fmla="*/ 16 h 264"/>
                <a:gd name="T14" fmla="*/ 480 w 624"/>
                <a:gd name="T15" fmla="*/ 256 h 264"/>
                <a:gd name="T16" fmla="*/ 576 w 624"/>
                <a:gd name="T17" fmla="*/ 64 h 264"/>
                <a:gd name="T18" fmla="*/ 576 w 624"/>
                <a:gd name="T19" fmla="*/ 208 h 264"/>
                <a:gd name="T20" fmla="*/ 624 w 624"/>
                <a:gd name="T21" fmla="*/ 16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4" h="264">
                  <a:moveTo>
                    <a:pt x="0" y="64"/>
                  </a:moveTo>
                  <a:cubicBezTo>
                    <a:pt x="40" y="140"/>
                    <a:pt x="80" y="216"/>
                    <a:pt x="96" y="208"/>
                  </a:cubicBezTo>
                  <a:cubicBezTo>
                    <a:pt x="112" y="200"/>
                    <a:pt x="80" y="8"/>
                    <a:pt x="96" y="16"/>
                  </a:cubicBezTo>
                  <a:cubicBezTo>
                    <a:pt x="112" y="24"/>
                    <a:pt x="168" y="248"/>
                    <a:pt x="192" y="256"/>
                  </a:cubicBezTo>
                  <a:cubicBezTo>
                    <a:pt x="216" y="264"/>
                    <a:pt x="224" y="80"/>
                    <a:pt x="240" y="64"/>
                  </a:cubicBezTo>
                  <a:cubicBezTo>
                    <a:pt x="256" y="48"/>
                    <a:pt x="264" y="168"/>
                    <a:pt x="288" y="160"/>
                  </a:cubicBezTo>
                  <a:cubicBezTo>
                    <a:pt x="312" y="152"/>
                    <a:pt x="352" y="0"/>
                    <a:pt x="384" y="16"/>
                  </a:cubicBezTo>
                  <a:cubicBezTo>
                    <a:pt x="416" y="32"/>
                    <a:pt x="448" y="248"/>
                    <a:pt x="480" y="256"/>
                  </a:cubicBezTo>
                  <a:cubicBezTo>
                    <a:pt x="512" y="264"/>
                    <a:pt x="560" y="72"/>
                    <a:pt x="576" y="64"/>
                  </a:cubicBezTo>
                  <a:cubicBezTo>
                    <a:pt x="592" y="56"/>
                    <a:pt x="568" y="192"/>
                    <a:pt x="576" y="208"/>
                  </a:cubicBezTo>
                  <a:cubicBezTo>
                    <a:pt x="584" y="224"/>
                    <a:pt x="604" y="192"/>
                    <a:pt x="624" y="16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sp>
          <p:nvSpPr>
            <p:cNvPr id="84" name="Line 41">
              <a:extLst>
                <a:ext uri="{FF2B5EF4-FFF2-40B4-BE49-F238E27FC236}">
                  <a16:creationId xmlns:a16="http://schemas.microsoft.com/office/drawing/2014/main" id="{1E277386-718A-4D8F-8D2B-68852E7A18B3}"/>
                </a:ext>
              </a:extLst>
            </p:cNvPr>
            <p:cNvSpPr>
              <a:spLocks noChangeShapeType="1"/>
            </p:cNvSpPr>
            <p:nvPr/>
          </p:nvSpPr>
          <p:spPr bwMode="auto">
            <a:xfrm>
              <a:off x="2133600" y="3733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sp>
          <p:nvSpPr>
            <p:cNvPr id="90" name="Line 47">
              <a:extLst>
                <a:ext uri="{FF2B5EF4-FFF2-40B4-BE49-F238E27FC236}">
                  <a16:creationId xmlns:a16="http://schemas.microsoft.com/office/drawing/2014/main" id="{3F1CE399-FA7F-43BE-B2EF-67D4FC815D11}"/>
                </a:ext>
              </a:extLst>
            </p:cNvPr>
            <p:cNvSpPr>
              <a:spLocks noChangeShapeType="1"/>
            </p:cNvSpPr>
            <p:nvPr/>
          </p:nvSpPr>
          <p:spPr bwMode="auto">
            <a:xfrm>
              <a:off x="2209800" y="85725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sp>
          <p:nvSpPr>
            <p:cNvPr id="91" name="Line 48">
              <a:extLst>
                <a:ext uri="{FF2B5EF4-FFF2-40B4-BE49-F238E27FC236}">
                  <a16:creationId xmlns:a16="http://schemas.microsoft.com/office/drawing/2014/main" id="{CA311D05-EFE6-4D36-BFB3-B1C247DED2A8}"/>
                </a:ext>
              </a:extLst>
            </p:cNvPr>
            <p:cNvSpPr>
              <a:spLocks noChangeShapeType="1"/>
            </p:cNvSpPr>
            <p:nvPr/>
          </p:nvSpPr>
          <p:spPr bwMode="auto">
            <a:xfrm>
              <a:off x="2133600" y="3733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sp>
          <p:nvSpPr>
            <p:cNvPr id="93" name="Text Box 50">
              <a:extLst>
                <a:ext uri="{FF2B5EF4-FFF2-40B4-BE49-F238E27FC236}">
                  <a16:creationId xmlns:a16="http://schemas.microsoft.com/office/drawing/2014/main" id="{E9641A66-F1FB-4E31-8228-4D6D0CD1539B}"/>
                </a:ext>
              </a:extLst>
            </p:cNvPr>
            <p:cNvSpPr txBox="1">
              <a:spLocks noChangeArrowheads="1"/>
            </p:cNvSpPr>
            <p:nvPr/>
          </p:nvSpPr>
          <p:spPr bwMode="auto">
            <a:xfrm>
              <a:off x="228600" y="16764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solidFill>
                    <a:schemeClr val="accent2"/>
                  </a:solidFill>
                  <a:latin typeface="Times New Roman" panose="02020603050405020304" pitchFamily="18" charset="0"/>
                  <a:cs typeface="Times New Roman" panose="02020603050405020304" pitchFamily="18" charset="0"/>
                </a:rPr>
                <a:t>Neurons</a:t>
              </a:r>
            </a:p>
          </p:txBody>
        </p:sp>
        <p:sp>
          <p:nvSpPr>
            <p:cNvPr id="94" name="Line 51">
              <a:extLst>
                <a:ext uri="{FF2B5EF4-FFF2-40B4-BE49-F238E27FC236}">
                  <a16:creationId xmlns:a16="http://schemas.microsoft.com/office/drawing/2014/main" id="{CCE6B594-261B-4CCE-A61D-29716684C0DE}"/>
                </a:ext>
              </a:extLst>
            </p:cNvPr>
            <p:cNvSpPr>
              <a:spLocks noChangeShapeType="1"/>
            </p:cNvSpPr>
            <p:nvPr/>
          </p:nvSpPr>
          <p:spPr bwMode="auto">
            <a:xfrm flipV="1">
              <a:off x="990600" y="1524000"/>
              <a:ext cx="381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latin typeface="Times New Roman" panose="02020603050405020304" pitchFamily="18" charset="0"/>
                <a:cs typeface="Times New Roman" panose="02020603050405020304" pitchFamily="18" charset="0"/>
              </a:endParaRPr>
            </a:p>
          </p:txBody>
        </p:sp>
        <p:sp>
          <p:nvSpPr>
            <p:cNvPr id="100" name="AutoShape 57">
              <a:extLst>
                <a:ext uri="{FF2B5EF4-FFF2-40B4-BE49-F238E27FC236}">
                  <a16:creationId xmlns:a16="http://schemas.microsoft.com/office/drawing/2014/main" id="{1C8C79D2-4394-487A-9822-F06696F9E7BC}"/>
                </a:ext>
              </a:extLst>
            </p:cNvPr>
            <p:cNvSpPr>
              <a:spLocks noChangeArrowheads="1"/>
            </p:cNvSpPr>
            <p:nvPr/>
          </p:nvSpPr>
          <p:spPr bwMode="auto">
            <a:xfrm>
              <a:off x="1371600" y="3009900"/>
              <a:ext cx="304800" cy="685800"/>
            </a:xfrm>
            <a:prstGeom prst="downArrow">
              <a:avLst>
                <a:gd name="adj1" fmla="val 50000"/>
                <a:gd name="adj2" fmla="val 56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atin typeface="Times New Roman" panose="02020603050405020304" pitchFamily="18" charset="0"/>
                <a:cs typeface="Times New Roman" panose="02020603050405020304" pitchFamily="18" charset="0"/>
              </a:endParaRPr>
            </a:p>
          </p:txBody>
        </p:sp>
        <p:sp>
          <p:nvSpPr>
            <p:cNvPr id="102" name="Text Box 59">
              <a:extLst>
                <a:ext uri="{FF2B5EF4-FFF2-40B4-BE49-F238E27FC236}">
                  <a16:creationId xmlns:a16="http://schemas.microsoft.com/office/drawing/2014/main" id="{6427C84A-B662-4A43-B22F-7DC5BA06D53D}"/>
                </a:ext>
              </a:extLst>
            </p:cNvPr>
            <p:cNvSpPr txBox="1">
              <a:spLocks noChangeArrowheads="1"/>
            </p:cNvSpPr>
            <p:nvPr/>
          </p:nvSpPr>
          <p:spPr bwMode="auto">
            <a:xfrm>
              <a:off x="2209800" y="3810000"/>
              <a:ext cx="838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en-US">
                  <a:latin typeface="Times New Roman" panose="02020603050405020304" pitchFamily="18" charset="0"/>
                  <a:cs typeface="Times New Roman" panose="02020603050405020304" pitchFamily="18" charset="0"/>
                </a:rPr>
                <a:t>Elect.</a:t>
              </a:r>
            </a:p>
          </p:txBody>
        </p:sp>
      </p:grpSp>
      <p:sp>
        <p:nvSpPr>
          <p:cNvPr id="103" name="Text Box 63">
            <a:extLst>
              <a:ext uri="{FF2B5EF4-FFF2-40B4-BE49-F238E27FC236}">
                <a16:creationId xmlns:a16="http://schemas.microsoft.com/office/drawing/2014/main" id="{60B59B27-5632-44BE-8D5B-3F96D4E8FDEC}"/>
              </a:ext>
            </a:extLst>
          </p:cNvPr>
          <p:cNvSpPr txBox="1">
            <a:spLocks noChangeArrowheads="1"/>
          </p:cNvSpPr>
          <p:nvPr/>
        </p:nvSpPr>
        <p:spPr bwMode="auto">
          <a:xfrm>
            <a:off x="4947817" y="4664287"/>
            <a:ext cx="298767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200">
                <a:latin typeface="Times New Roman" panose="02020603050405020304" pitchFamily="18" charset="0"/>
                <a:cs typeface="Times New Roman" panose="02020603050405020304" pitchFamily="18" charset="0"/>
              </a:rPr>
              <a:t>Temporal changes in firing status of neurons</a:t>
            </a:r>
          </a:p>
        </p:txBody>
      </p:sp>
    </p:spTree>
    <p:extLst>
      <p:ext uri="{BB962C8B-B14F-4D97-AF65-F5344CB8AC3E}">
        <p14:creationId xmlns:p14="http://schemas.microsoft.com/office/powerpoint/2010/main" val="1286250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Inter-trial Phase Clustering (ITPC)</a:t>
            </a:r>
          </a:p>
        </p:txBody>
      </p:sp>
      <p:sp>
        <p:nvSpPr>
          <p:cNvPr id="6" name="Rectangle 5">
            <a:extLst>
              <a:ext uri="{FF2B5EF4-FFF2-40B4-BE49-F238E27FC236}">
                <a16:creationId xmlns:a16="http://schemas.microsoft.com/office/drawing/2014/main" id="{582102E8-6EC4-40A1-B7A7-CA436BDE809E}"/>
              </a:ext>
            </a:extLst>
          </p:cNvPr>
          <p:cNvSpPr/>
          <p:nvPr/>
        </p:nvSpPr>
        <p:spPr>
          <a:xfrm>
            <a:off x="6096185" y="5127600"/>
            <a:ext cx="5556739" cy="1160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bject 3">
            <a:extLst>
              <a:ext uri="{FF2B5EF4-FFF2-40B4-BE49-F238E27FC236}">
                <a16:creationId xmlns:a16="http://schemas.microsoft.com/office/drawing/2014/main" id="{07F43477-F24C-4350-B27D-927A778A20D1}"/>
              </a:ext>
            </a:extLst>
          </p:cNvPr>
          <p:cNvSpPr txBox="1"/>
          <p:nvPr/>
        </p:nvSpPr>
        <p:spPr>
          <a:xfrm>
            <a:off x="758678" y="1342343"/>
            <a:ext cx="10448584" cy="3731534"/>
          </a:xfrm>
          <a:prstGeom prst="rect">
            <a:avLst/>
          </a:prstGeom>
        </p:spPr>
        <p:txBody>
          <a:bodyPr vert="horz" wrap="square" lIns="0" tIns="67310" rIns="0" bIns="0" rtlCol="0">
            <a:spAutoFit/>
          </a:bodyPr>
          <a:lstStyle/>
          <a:p>
            <a:pPr marL="355600" marR="18415" indent="-342900">
              <a:lnSpc>
                <a:spcPct val="80000"/>
              </a:lnSpc>
              <a:spcBef>
                <a:spcPts val="530"/>
              </a:spcBef>
              <a:buFont typeface="Arial"/>
              <a:buChar char="•"/>
              <a:tabLst>
                <a:tab pos="354965" algn="l"/>
                <a:tab pos="355600" algn="l"/>
              </a:tabLst>
            </a:pPr>
            <a:r>
              <a:rPr sz="2400" dirty="0">
                <a:latin typeface="Times New Roman" panose="02020603050405020304" pitchFamily="18" charset="0"/>
                <a:cs typeface="Times New Roman" panose="02020603050405020304" pitchFamily="18" charset="0"/>
              </a:rPr>
              <a:t>ITPC </a:t>
            </a:r>
            <a:r>
              <a:rPr sz="2400" spc="-5" dirty="0">
                <a:latin typeface="Times New Roman" panose="02020603050405020304" pitchFamily="18" charset="0"/>
                <a:cs typeface="Times New Roman" panose="02020603050405020304" pitchFamily="18" charset="0"/>
              </a:rPr>
              <a:t>measures</a:t>
            </a:r>
            <a:r>
              <a:rPr sz="2400" dirty="0">
                <a:latin typeface="Times New Roman" panose="02020603050405020304" pitchFamily="18" charset="0"/>
                <a:cs typeface="Times New Roman" panose="02020603050405020304" pitchFamily="18" charset="0"/>
              </a:rPr>
              <a:t> the</a:t>
            </a:r>
            <a:r>
              <a:rPr sz="2400" spc="1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extent</a:t>
            </a:r>
            <a:r>
              <a:rPr sz="2400" spc="1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to</a:t>
            </a:r>
            <a:r>
              <a:rPr sz="2400" dirty="0">
                <a:latin typeface="Times New Roman" panose="02020603050405020304" pitchFamily="18" charset="0"/>
                <a:cs typeface="Times New Roman" panose="02020603050405020304" pitchFamily="18" charset="0"/>
              </a:rPr>
              <a:t> which</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a:t>
            </a:r>
            <a:r>
              <a:rPr sz="2400" spc="-5" dirty="0">
                <a:latin typeface="Times New Roman" panose="02020603050405020304" pitchFamily="18" charset="0"/>
                <a:cs typeface="Times New Roman" panose="02020603050405020304" pitchFamily="18" charset="0"/>
              </a:rPr>
              <a:t> distribution</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 phase</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angles</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at</a:t>
            </a:r>
            <a:r>
              <a:rPr sz="2400" dirty="0">
                <a:latin typeface="Times New Roman" panose="02020603050405020304" pitchFamily="18" charset="0"/>
                <a:cs typeface="Times New Roman" panose="02020603050405020304" pitchFamily="18" charset="0"/>
              </a:rPr>
              <a:t> each</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time- </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frequency-electrode</a:t>
            </a:r>
            <a:r>
              <a:rPr sz="2400" spc="2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point</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across</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trials</a:t>
            </a:r>
            <a:r>
              <a:rPr sz="2400" dirty="0">
                <a:latin typeface="Times New Roman" panose="02020603050405020304" pitchFamily="18" charset="0"/>
                <a:cs typeface="Times New Roman" panose="02020603050405020304" pitchFamily="18" charset="0"/>
              </a:rPr>
              <a:t> is</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nonuniformly</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distributed</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in </a:t>
            </a:r>
            <a:r>
              <a:rPr sz="2400" spc="-5" dirty="0">
                <a:latin typeface="Times New Roman" panose="02020603050405020304" pitchFamily="18" charset="0"/>
                <a:cs typeface="Times New Roman" panose="02020603050405020304" pitchFamily="18" charset="0"/>
              </a:rPr>
              <a:t>polar</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space</a:t>
            </a:r>
            <a:endParaRPr sz="2400" dirty="0">
              <a:latin typeface="Times New Roman" panose="02020603050405020304" pitchFamily="18" charset="0"/>
              <a:cs typeface="Times New Roman" panose="02020603050405020304" pitchFamily="18" charset="0"/>
            </a:endParaRPr>
          </a:p>
          <a:p>
            <a:pPr marL="355600" indent="-342900">
              <a:lnSpc>
                <a:spcPct val="100000"/>
              </a:lnSpc>
              <a:buFont typeface="Arial"/>
              <a:buChar char="•"/>
              <a:tabLst>
                <a:tab pos="354965" algn="l"/>
                <a:tab pos="355600" algn="l"/>
              </a:tabLst>
            </a:pPr>
            <a:r>
              <a:rPr sz="2400" spc="-5" dirty="0">
                <a:latin typeface="Times New Roman" panose="02020603050405020304" pitchFamily="18" charset="0"/>
                <a:cs typeface="Times New Roman" panose="02020603050405020304" pitchFamily="18" charset="0"/>
              </a:rPr>
              <a:t>‘phase-locking</a:t>
            </a:r>
            <a:r>
              <a:rPr sz="2400" spc="10" dirty="0">
                <a:latin typeface="Times New Roman" panose="02020603050405020304" pitchFamily="18" charset="0"/>
                <a:cs typeface="Times New Roman" panose="02020603050405020304" pitchFamily="18" charset="0"/>
              </a:rPr>
              <a:t> </a:t>
            </a:r>
            <a:r>
              <a:rPr sz="2400" spc="-30" dirty="0">
                <a:latin typeface="Times New Roman" panose="02020603050405020304" pitchFamily="18" charset="0"/>
                <a:cs typeface="Times New Roman" panose="02020603050405020304" pitchFamily="18" charset="0"/>
              </a:rPr>
              <a:t>value’,</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‘phase</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coherence’</a:t>
            </a:r>
            <a:endParaRPr sz="2400" dirty="0">
              <a:latin typeface="Times New Roman" panose="02020603050405020304" pitchFamily="18" charset="0"/>
              <a:cs typeface="Times New Roman" panose="02020603050405020304" pitchFamily="18" charset="0"/>
            </a:endParaRPr>
          </a:p>
          <a:p>
            <a:pPr marL="355600" marR="5080" indent="-342900">
              <a:lnSpc>
                <a:spcPts val="1730"/>
              </a:lnSpc>
              <a:spcBef>
                <a:spcPts val="415"/>
              </a:spcBef>
              <a:buFont typeface="Arial"/>
              <a:buChar char="•"/>
              <a:tabLst>
                <a:tab pos="354965" algn="l"/>
                <a:tab pos="355600" algn="l"/>
              </a:tabLst>
            </a:pPr>
            <a:r>
              <a:rPr sz="2400" spc="-5" dirty="0">
                <a:latin typeface="Times New Roman" panose="02020603050405020304" pitchFamily="18" charset="0"/>
                <a:cs typeface="Times New Roman" panose="02020603050405020304" pitchFamily="18" charset="0"/>
              </a:rPr>
              <a:t>Measured</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by</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computing</a:t>
            </a:r>
            <a:r>
              <a:rPr sz="2400" spc="1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average</a:t>
            </a:r>
            <a:r>
              <a:rPr sz="2400" spc="10" dirty="0">
                <a:latin typeface="Times New Roman" panose="02020603050405020304" pitchFamily="18" charset="0"/>
                <a:cs typeface="Times New Roman" panose="02020603050405020304" pitchFamily="18" charset="0"/>
              </a:rPr>
              <a:t> </a:t>
            </a:r>
            <a:r>
              <a:rPr sz="2400" spc="-30" dirty="0">
                <a:latin typeface="Times New Roman" panose="02020603050405020304" pitchFamily="18" charset="0"/>
                <a:cs typeface="Times New Roman" panose="02020603050405020304" pitchFamily="18" charset="0"/>
              </a:rPr>
              <a:t>vector,</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and</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then</a:t>
            </a:r>
            <a:r>
              <a:rPr sz="2400" spc="15" dirty="0">
                <a:latin typeface="Times New Roman" panose="02020603050405020304" pitchFamily="18" charset="0"/>
                <a:cs typeface="Times New Roman" panose="02020603050405020304" pitchFamily="18" charset="0"/>
              </a:rPr>
              <a:t> </a:t>
            </a:r>
            <a:r>
              <a:rPr sz="2400" spc="-25" dirty="0">
                <a:latin typeface="Times New Roman" panose="02020603050405020304" pitchFamily="18" charset="0"/>
                <a:cs typeface="Times New Roman" panose="02020603050405020304" pitchFamily="18" charset="0"/>
              </a:rPr>
              <a:t>take</a:t>
            </a:r>
            <a:r>
              <a:rPr sz="2400" dirty="0">
                <a:latin typeface="Times New Roman" panose="02020603050405020304" pitchFamily="18" charset="0"/>
                <a:cs typeface="Times New Roman" panose="02020603050405020304" pitchFamily="18" charset="0"/>
              </a:rPr>
              <a:t> the</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length</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 that</a:t>
            </a:r>
            <a:r>
              <a:rPr sz="2400" spc="5" dirty="0">
                <a:latin typeface="Times New Roman" panose="02020603050405020304" pitchFamily="18" charset="0"/>
                <a:cs typeface="Times New Roman" panose="02020603050405020304" pitchFamily="18" charset="0"/>
              </a:rPr>
              <a:t> </a:t>
            </a:r>
            <a:r>
              <a:rPr sz="2400" spc="-20" dirty="0">
                <a:latin typeface="Times New Roman" panose="02020603050405020304" pitchFamily="18" charset="0"/>
                <a:cs typeface="Times New Roman" panose="02020603050405020304" pitchFamily="18" charset="0"/>
              </a:rPr>
              <a:t>average </a:t>
            </a:r>
            <a:r>
              <a:rPr sz="2400" spc="-39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vector</a:t>
            </a:r>
            <a:endParaRPr sz="2400" dirty="0">
              <a:latin typeface="Times New Roman" panose="02020603050405020304" pitchFamily="18" charset="0"/>
              <a:cs typeface="Times New Roman" panose="02020603050405020304" pitchFamily="18" charset="0"/>
            </a:endParaRPr>
          </a:p>
          <a:p>
            <a:pPr marL="355600" indent="-342900">
              <a:lnSpc>
                <a:spcPct val="100000"/>
              </a:lnSpc>
              <a:spcBef>
                <a:spcPts val="15"/>
              </a:spcBef>
              <a:buFont typeface="Arial"/>
              <a:buChar char="•"/>
              <a:tabLst>
                <a:tab pos="354965" algn="l"/>
                <a:tab pos="355600" algn="l"/>
              </a:tabLst>
            </a:pPr>
            <a:r>
              <a:rPr sz="2400" dirty="0">
                <a:latin typeface="Times New Roman" panose="02020603050405020304" pitchFamily="18" charset="0"/>
                <a:cs typeface="Times New Roman" panose="02020603050405020304" pitchFamily="18" charset="0"/>
              </a:rPr>
              <a:t>Individual </a:t>
            </a:r>
            <a:r>
              <a:rPr sz="2400" spc="-15" dirty="0">
                <a:latin typeface="Times New Roman" panose="02020603050405020304" pitchFamily="18" charset="0"/>
                <a:cs typeface="Times New Roman" panose="02020603050405020304" pitchFamily="18" charset="0"/>
              </a:rPr>
              <a:t>vectors</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have</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unit</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length,</a:t>
            </a:r>
            <a:r>
              <a:rPr sz="2400" spc="20"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average</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vector</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has </a:t>
            </a:r>
            <a:r>
              <a:rPr sz="2400" dirty="0">
                <a:latin typeface="Times New Roman" panose="02020603050405020304" pitchFamily="18" charset="0"/>
                <a:cs typeface="Times New Roman" panose="02020603050405020304" pitchFamily="18" charset="0"/>
              </a:rPr>
              <a:t>a</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length</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&lt; 1</a:t>
            </a:r>
          </a:p>
          <a:p>
            <a:pPr marL="355600" indent="-342900">
              <a:lnSpc>
                <a:spcPct val="100000"/>
              </a:lnSpc>
              <a:buFont typeface="Arial"/>
              <a:buChar char="•"/>
              <a:tabLst>
                <a:tab pos="354965" algn="l"/>
                <a:tab pos="355600" algn="l"/>
              </a:tabLst>
            </a:pPr>
            <a:r>
              <a:rPr sz="2400" spc="-5" dirty="0">
                <a:latin typeface="Times New Roman" panose="02020603050405020304" pitchFamily="18" charset="0"/>
                <a:cs typeface="Times New Roman" panose="02020603050405020304" pitchFamily="18" charset="0"/>
              </a:rPr>
              <a:t>Further</a:t>
            </a:r>
            <a:r>
              <a:rPr sz="2400" dirty="0">
                <a:latin typeface="Times New Roman" panose="02020603050405020304" pitchFamily="18" charset="0"/>
                <a:cs typeface="Times New Roman" panose="02020603050405020304" pitchFamily="18" charset="0"/>
              </a:rPr>
              <a:t> apart</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are</a:t>
            </a:r>
            <a:r>
              <a:rPr sz="2400" dirty="0">
                <a:latin typeface="Times New Roman" panose="02020603050405020304" pitchFamily="18" charset="0"/>
                <a:cs typeface="Times New Roman" panose="02020603050405020304" pitchFamily="18" charset="0"/>
              </a:rPr>
              <a:t> the</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2</a:t>
            </a:r>
            <a:r>
              <a:rPr sz="2400" spc="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vectors,</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their </a:t>
            </a:r>
            <a:r>
              <a:rPr sz="2400" spc="-20" dirty="0">
                <a:latin typeface="Times New Roman" panose="02020603050405020304" pitchFamily="18" charset="0"/>
                <a:cs typeface="Times New Roman" panose="02020603050405020304" pitchFamily="18" charset="0"/>
              </a:rPr>
              <a:t>average</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length</a:t>
            </a:r>
            <a:r>
              <a:rPr sz="2400" spc="1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is</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smaller</a:t>
            </a:r>
            <a:endParaRPr sz="2400" dirty="0">
              <a:latin typeface="Times New Roman" panose="02020603050405020304" pitchFamily="18" charset="0"/>
              <a:cs typeface="Times New Roman" panose="02020603050405020304" pitchFamily="18" charset="0"/>
            </a:endParaRPr>
          </a:p>
          <a:p>
            <a:pPr marL="355600" indent="-342900">
              <a:lnSpc>
                <a:spcPct val="100000"/>
              </a:lnSpc>
              <a:buFont typeface="Arial"/>
              <a:buChar char="•"/>
              <a:tabLst>
                <a:tab pos="354965" algn="l"/>
                <a:tab pos="355600" algn="l"/>
              </a:tabLst>
            </a:pPr>
            <a:r>
              <a:rPr sz="2400" spc="-10" dirty="0">
                <a:latin typeface="Times New Roman" panose="02020603050405020304" pitchFamily="18" charset="0"/>
                <a:cs typeface="Times New Roman" panose="02020603050405020304" pitchFamily="18" charset="0"/>
              </a:rPr>
              <a:t>Length</a:t>
            </a:r>
            <a:r>
              <a:rPr sz="2400" spc="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of </a:t>
            </a:r>
            <a:r>
              <a:rPr sz="2400" spc="-20" dirty="0">
                <a:latin typeface="Times New Roman" panose="02020603050405020304" pitchFamily="18" charset="0"/>
                <a:cs typeface="Times New Roman" panose="02020603050405020304" pitchFamily="18" charset="0"/>
              </a:rPr>
              <a:t>average</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vector</a:t>
            </a:r>
            <a:r>
              <a:rPr sz="2400" spc="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reflects</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closeness </a:t>
            </a:r>
            <a:r>
              <a:rPr sz="2400" spc="-5" dirty="0">
                <a:latin typeface="Times New Roman" panose="02020603050405020304" pitchFamily="18" charset="0"/>
                <a:cs typeface="Times New Roman" panose="02020603050405020304" pitchFamily="18" charset="0"/>
              </a:rPr>
              <a:t>of</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the</a:t>
            </a:r>
            <a:r>
              <a:rPr sz="2400" spc="10"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two</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unit</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length</a:t>
            </a:r>
            <a:r>
              <a:rPr sz="2400" spc="15" dirty="0">
                <a:latin typeface="Times New Roman" panose="02020603050405020304" pitchFamily="18" charset="0"/>
                <a:cs typeface="Times New Roman" panose="02020603050405020304" pitchFamily="18" charset="0"/>
              </a:rPr>
              <a:t> </a:t>
            </a:r>
            <a:r>
              <a:rPr sz="2400" spc="-15" dirty="0">
                <a:latin typeface="Times New Roman" panose="02020603050405020304" pitchFamily="18" charset="0"/>
                <a:cs typeface="Times New Roman" panose="02020603050405020304" pitchFamily="18" charset="0"/>
              </a:rPr>
              <a:t>vectors</a:t>
            </a:r>
            <a:endParaRPr sz="2400" dirty="0">
              <a:latin typeface="Times New Roman" panose="02020603050405020304" pitchFamily="18" charset="0"/>
              <a:cs typeface="Times New Roman" panose="02020603050405020304" pitchFamily="18" charset="0"/>
            </a:endParaRPr>
          </a:p>
          <a:p>
            <a:pPr marL="355600" indent="-342900">
              <a:lnSpc>
                <a:spcPct val="100000"/>
              </a:lnSpc>
              <a:buFont typeface="Arial"/>
              <a:buChar char="•"/>
              <a:tabLst>
                <a:tab pos="354965" algn="l"/>
                <a:tab pos="355600" algn="l"/>
              </a:tabLst>
            </a:pPr>
            <a:r>
              <a:rPr sz="2400" dirty="0">
                <a:latin typeface="Times New Roman" panose="02020603050405020304" pitchFamily="18" charset="0"/>
                <a:cs typeface="Times New Roman" panose="02020603050405020304" pitchFamily="18" charset="0"/>
              </a:rPr>
              <a:t>ITPC</a:t>
            </a:r>
            <a:r>
              <a:rPr sz="2400" spc="-2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is</a:t>
            </a:r>
            <a:r>
              <a:rPr sz="2400" spc="-2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the</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length</a:t>
            </a:r>
            <a:endParaRPr sz="2400" dirty="0">
              <a:latin typeface="Times New Roman" panose="02020603050405020304" pitchFamily="18" charset="0"/>
              <a:cs typeface="Times New Roman" panose="02020603050405020304" pitchFamily="18" charset="0"/>
            </a:endParaRPr>
          </a:p>
          <a:p>
            <a:pPr marL="355600" indent="-342900">
              <a:lnSpc>
                <a:spcPct val="100000"/>
              </a:lnSpc>
              <a:buFont typeface="Arial"/>
              <a:buChar char="•"/>
              <a:tabLst>
                <a:tab pos="354965" algn="l"/>
                <a:tab pos="355600" algn="l"/>
              </a:tabLst>
            </a:pPr>
            <a:r>
              <a:rPr sz="2400" dirty="0">
                <a:latin typeface="Times New Roman" panose="02020603050405020304" pitchFamily="18" charset="0"/>
                <a:cs typeface="Times New Roman" panose="02020603050405020304" pitchFamily="18" charset="0"/>
              </a:rPr>
              <a:t>ITPC</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 0</a:t>
            </a:r>
            <a:r>
              <a:rPr sz="2400" spc="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means </a:t>
            </a:r>
            <a:r>
              <a:rPr sz="2400" spc="-10" dirty="0">
                <a:latin typeface="Times New Roman" panose="02020603050405020304" pitchFamily="18" charset="0"/>
                <a:cs typeface="Times New Roman" panose="02020603050405020304" pitchFamily="18" charset="0"/>
              </a:rPr>
              <a:t>completely</a:t>
            </a:r>
            <a:r>
              <a:rPr sz="2400" spc="15" dirty="0">
                <a:latin typeface="Times New Roman" panose="02020603050405020304" pitchFamily="18" charset="0"/>
                <a:cs typeface="Times New Roman" panose="02020603050405020304" pitchFamily="18" charset="0"/>
              </a:rPr>
              <a:t> </a:t>
            </a:r>
            <a:r>
              <a:rPr sz="2400" spc="-10" dirty="0">
                <a:latin typeface="Times New Roman" panose="02020603050405020304" pitchFamily="18" charset="0"/>
                <a:cs typeface="Times New Roman" panose="02020603050405020304" pitchFamily="18" charset="0"/>
              </a:rPr>
              <a:t>uniformly</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distributed</a:t>
            </a:r>
            <a:r>
              <a:rPr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phase</a:t>
            </a:r>
            <a:r>
              <a:rPr sz="2400" dirty="0">
                <a:latin typeface="Times New Roman" panose="02020603050405020304" pitchFamily="18" charset="0"/>
                <a:cs typeface="Times New Roman" panose="02020603050405020304" pitchFamily="18" charset="0"/>
              </a:rPr>
              <a:t> angles</a:t>
            </a:r>
          </a:p>
          <a:p>
            <a:pPr marL="355600" indent="-342900">
              <a:lnSpc>
                <a:spcPct val="100000"/>
              </a:lnSpc>
              <a:buFont typeface="Arial"/>
              <a:buChar char="•"/>
              <a:tabLst>
                <a:tab pos="354965" algn="l"/>
                <a:tab pos="355600" algn="l"/>
              </a:tabLst>
            </a:pPr>
            <a:r>
              <a:rPr sz="2400" dirty="0">
                <a:latin typeface="Times New Roman" panose="02020603050405020304" pitchFamily="18" charset="0"/>
                <a:cs typeface="Times New Roman" panose="02020603050405020304" pitchFamily="18" charset="0"/>
              </a:rPr>
              <a:t>ITPC</a:t>
            </a:r>
            <a:r>
              <a:rPr sz="2400" spc="-1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 1 </a:t>
            </a:r>
            <a:r>
              <a:rPr sz="2400" spc="-10" dirty="0">
                <a:latin typeface="Times New Roman" panose="02020603050405020304" pitchFamily="18" charset="0"/>
                <a:cs typeface="Times New Roman" panose="02020603050405020304" pitchFamily="18" charset="0"/>
              </a:rPr>
              <a:t>completely</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identical</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phase </a:t>
            </a:r>
            <a:r>
              <a:rPr sz="2400" dirty="0">
                <a:latin typeface="Times New Roman" panose="02020603050405020304" pitchFamily="18" charset="0"/>
                <a:cs typeface="Times New Roman" panose="02020603050405020304" pitchFamily="18" charset="0"/>
              </a:rPr>
              <a:t>angles</a:t>
            </a:r>
          </a:p>
        </p:txBody>
      </p:sp>
      <p:pic>
        <p:nvPicPr>
          <p:cNvPr id="9" name="object 4">
            <a:extLst>
              <a:ext uri="{FF2B5EF4-FFF2-40B4-BE49-F238E27FC236}">
                <a16:creationId xmlns:a16="http://schemas.microsoft.com/office/drawing/2014/main" id="{E2DD698E-B5AD-45BA-9C3B-E26CB882BD37}"/>
              </a:ext>
            </a:extLst>
          </p:cNvPr>
          <p:cNvPicPr/>
          <p:nvPr/>
        </p:nvPicPr>
        <p:blipFill>
          <a:blip r:embed="rId3" cstate="print"/>
          <a:stretch>
            <a:fillRect/>
          </a:stretch>
        </p:blipFill>
        <p:spPr>
          <a:xfrm>
            <a:off x="4398697" y="5317737"/>
            <a:ext cx="2614970" cy="780309"/>
          </a:xfrm>
          <a:prstGeom prst="rect">
            <a:avLst/>
          </a:prstGeom>
        </p:spPr>
      </p:pic>
    </p:spTree>
    <p:extLst>
      <p:ext uri="{BB962C8B-B14F-4D97-AF65-F5344CB8AC3E}">
        <p14:creationId xmlns:p14="http://schemas.microsoft.com/office/powerpoint/2010/main" val="2779887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ITPC-Trial Count</a:t>
            </a:r>
          </a:p>
        </p:txBody>
      </p:sp>
      <p:pic>
        <p:nvPicPr>
          <p:cNvPr id="4" name="object 3">
            <a:extLst>
              <a:ext uri="{FF2B5EF4-FFF2-40B4-BE49-F238E27FC236}">
                <a16:creationId xmlns:a16="http://schemas.microsoft.com/office/drawing/2014/main" id="{36BDA9E1-246C-48B0-93A5-2944E7CA6D58}"/>
              </a:ext>
            </a:extLst>
          </p:cNvPr>
          <p:cNvPicPr/>
          <p:nvPr/>
        </p:nvPicPr>
        <p:blipFill>
          <a:blip r:embed="rId3" cstate="print"/>
          <a:stretch>
            <a:fillRect/>
          </a:stretch>
        </p:blipFill>
        <p:spPr>
          <a:xfrm>
            <a:off x="5926247" y="1830663"/>
            <a:ext cx="5291649" cy="4325040"/>
          </a:xfrm>
          <a:prstGeom prst="rect">
            <a:avLst/>
          </a:prstGeom>
        </p:spPr>
      </p:pic>
      <p:sp>
        <p:nvSpPr>
          <p:cNvPr id="5" name="object 4">
            <a:extLst>
              <a:ext uri="{FF2B5EF4-FFF2-40B4-BE49-F238E27FC236}">
                <a16:creationId xmlns:a16="http://schemas.microsoft.com/office/drawing/2014/main" id="{C1C04435-7A8D-4D51-A35C-58E1A1960D4E}"/>
              </a:ext>
            </a:extLst>
          </p:cNvPr>
          <p:cNvSpPr txBox="1"/>
          <p:nvPr/>
        </p:nvSpPr>
        <p:spPr>
          <a:xfrm>
            <a:off x="452488" y="1398971"/>
            <a:ext cx="5410946" cy="2879634"/>
          </a:xfrm>
          <a:prstGeom prst="rect">
            <a:avLst/>
          </a:prstGeom>
        </p:spPr>
        <p:txBody>
          <a:bodyPr vert="horz" wrap="square" lIns="0" tIns="12065" rIns="0" bIns="0" rtlCol="0">
            <a:spAutoFit/>
          </a:bodyPr>
          <a:lstStyle/>
          <a:p>
            <a:pPr marL="355600" marR="324485" indent="-343535">
              <a:lnSpc>
                <a:spcPct val="100000"/>
              </a:lnSpc>
              <a:spcBef>
                <a:spcPts val="95"/>
              </a:spcBef>
              <a:buFont typeface="Arial"/>
              <a:buChar char="•"/>
              <a:tabLst>
                <a:tab pos="354965" algn="l"/>
                <a:tab pos="356235" algn="l"/>
              </a:tabLst>
            </a:pPr>
            <a:r>
              <a:rPr sz="2400" dirty="0">
                <a:latin typeface="Times New Roman" panose="02020603050405020304" pitchFamily="18" charset="0"/>
                <a:cs typeface="Times New Roman" panose="02020603050405020304" pitchFamily="18" charset="0"/>
              </a:rPr>
              <a:t>Small number of trials  inflates ITPC</a:t>
            </a:r>
          </a:p>
          <a:p>
            <a:pPr marL="755650" marR="5080" indent="-285750">
              <a:lnSpc>
                <a:spcPct val="100000"/>
              </a:lnSpc>
              <a:spcBef>
                <a:spcPts val="700"/>
              </a:spcBef>
            </a:pPr>
            <a:r>
              <a:rPr sz="2400" dirty="0">
                <a:latin typeface="Times New Roman" panose="02020603050405020304" pitchFamily="18" charset="0"/>
                <a:cs typeface="Times New Roman" panose="02020603050405020304" pitchFamily="18" charset="0"/>
              </a:rPr>
              <a:t>– Especially problematic  when comparing across  conditions with different  trial counts</a:t>
            </a:r>
          </a:p>
          <a:p>
            <a:pPr marL="355600" indent="-343535" algn="just">
              <a:lnSpc>
                <a:spcPct val="100000"/>
              </a:lnSpc>
              <a:spcBef>
                <a:spcPts val="740"/>
              </a:spcBef>
              <a:buFont typeface="Arial"/>
              <a:buChar char="•"/>
              <a:tabLst>
                <a:tab pos="356235" algn="l"/>
              </a:tabLst>
            </a:pPr>
            <a:r>
              <a:rPr sz="2400" dirty="0">
                <a:latin typeface="Times New Roman" panose="02020603050405020304" pitchFamily="18" charset="0"/>
                <a:cs typeface="Times New Roman" panose="02020603050405020304" pitchFamily="18" charset="0"/>
              </a:rPr>
              <a:t>~30 trials o.k.</a:t>
            </a:r>
          </a:p>
          <a:p>
            <a:pPr marL="354965" marR="118110" indent="-342900" algn="just">
              <a:lnSpc>
                <a:spcPct val="100000"/>
              </a:lnSpc>
              <a:spcBef>
                <a:spcPts val="770"/>
              </a:spcBef>
              <a:buFont typeface="Arial"/>
              <a:buChar char="•"/>
              <a:tabLst>
                <a:tab pos="356235" algn="l"/>
              </a:tabLst>
            </a:pPr>
            <a:r>
              <a:rPr sz="2400" dirty="0">
                <a:latin typeface="Times New Roman" panose="02020603050405020304" pitchFamily="18" charset="0"/>
                <a:cs typeface="Times New Roman" panose="02020603050405020304" pitchFamily="18" charset="0"/>
              </a:rPr>
              <a:t>High‐frequency activity</a:t>
            </a:r>
            <a:r>
              <a:rPr lang="en-GB" sz="240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may require even more  trials</a:t>
            </a:r>
          </a:p>
        </p:txBody>
      </p:sp>
    </p:spTree>
    <p:extLst>
      <p:ext uri="{BB962C8B-B14F-4D97-AF65-F5344CB8AC3E}">
        <p14:creationId xmlns:p14="http://schemas.microsoft.com/office/powerpoint/2010/main" val="465751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ITPC-Temporal Jitter</a:t>
            </a:r>
          </a:p>
        </p:txBody>
      </p:sp>
      <p:pic>
        <p:nvPicPr>
          <p:cNvPr id="10" name="object 3">
            <a:extLst>
              <a:ext uri="{FF2B5EF4-FFF2-40B4-BE49-F238E27FC236}">
                <a16:creationId xmlns:a16="http://schemas.microsoft.com/office/drawing/2014/main" id="{FDC022D8-2BFE-4320-BE54-D53E555E0F9F}"/>
              </a:ext>
            </a:extLst>
          </p:cNvPr>
          <p:cNvPicPr/>
          <p:nvPr/>
        </p:nvPicPr>
        <p:blipFill>
          <a:blip r:embed="rId3" cstate="print"/>
          <a:stretch>
            <a:fillRect/>
          </a:stretch>
        </p:blipFill>
        <p:spPr>
          <a:xfrm>
            <a:off x="6096000" y="1972191"/>
            <a:ext cx="4338098" cy="3556000"/>
          </a:xfrm>
          <a:prstGeom prst="rect">
            <a:avLst/>
          </a:prstGeom>
        </p:spPr>
      </p:pic>
      <p:sp>
        <p:nvSpPr>
          <p:cNvPr id="11" name="object 4">
            <a:extLst>
              <a:ext uri="{FF2B5EF4-FFF2-40B4-BE49-F238E27FC236}">
                <a16:creationId xmlns:a16="http://schemas.microsoft.com/office/drawing/2014/main" id="{A5752A8A-F172-43BA-A611-BAB2B7E25066}"/>
              </a:ext>
            </a:extLst>
          </p:cNvPr>
          <p:cNvSpPr txBox="1">
            <a:spLocks/>
          </p:cNvSpPr>
          <p:nvPr/>
        </p:nvSpPr>
        <p:spPr>
          <a:xfrm>
            <a:off x="932568" y="1972191"/>
            <a:ext cx="4220210" cy="1690847"/>
          </a:xfrm>
          <a:prstGeom prst="rect">
            <a:avLst/>
          </a:prstGeom>
        </p:spPr>
        <p:txBody>
          <a:bodyPr vert="horz" wrap="square" lIns="0" tIns="10985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5080" indent="-343535">
              <a:lnSpc>
                <a:spcPct val="100000"/>
              </a:lnSpc>
              <a:spcBef>
                <a:spcPts val="770"/>
              </a:spcBef>
              <a:buFont typeface="Arial"/>
              <a:buChar char="•"/>
              <a:tabLst>
                <a:tab pos="354965" algn="l"/>
                <a:tab pos="356235" algn="l"/>
              </a:tabLst>
            </a:pPr>
            <a:r>
              <a:rPr lang="en-GB" sz="2400" dirty="0">
                <a:latin typeface="Times New Roman" panose="02020603050405020304" pitchFamily="18" charset="0"/>
                <a:cs typeface="Times New Roman" panose="02020603050405020304" pitchFamily="18" charset="0"/>
              </a:rPr>
              <a:t>Most problematic when examining higher frequencies</a:t>
            </a:r>
          </a:p>
          <a:p>
            <a:pPr marL="355600" marR="1024255" indent="-343535">
              <a:lnSpc>
                <a:spcPct val="100000"/>
              </a:lnSpc>
              <a:spcBef>
                <a:spcPts val="770"/>
              </a:spcBef>
              <a:buFont typeface="Arial"/>
              <a:buChar char="•"/>
              <a:tabLst>
                <a:tab pos="355600" algn="l"/>
                <a:tab pos="356235" algn="l"/>
              </a:tabLst>
            </a:pPr>
            <a:r>
              <a:rPr lang="en-GB" sz="2400" dirty="0">
                <a:latin typeface="Times New Roman" panose="02020603050405020304" pitchFamily="18" charset="0"/>
                <a:cs typeface="Times New Roman" panose="02020603050405020304" pitchFamily="18" charset="0"/>
              </a:rPr>
              <a:t>consider monitor refresh rate</a:t>
            </a:r>
          </a:p>
        </p:txBody>
      </p:sp>
    </p:spTree>
    <p:extLst>
      <p:ext uri="{BB962C8B-B14F-4D97-AF65-F5344CB8AC3E}">
        <p14:creationId xmlns:p14="http://schemas.microsoft.com/office/powerpoint/2010/main" val="1093091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ITPC-Phase and Power</a:t>
            </a:r>
          </a:p>
        </p:txBody>
      </p:sp>
      <p:grpSp>
        <p:nvGrpSpPr>
          <p:cNvPr id="5" name="object 3">
            <a:extLst>
              <a:ext uri="{FF2B5EF4-FFF2-40B4-BE49-F238E27FC236}">
                <a16:creationId xmlns:a16="http://schemas.microsoft.com/office/drawing/2014/main" id="{59B0CE95-88C2-4B33-AD45-111CC8A3820C}"/>
              </a:ext>
            </a:extLst>
          </p:cNvPr>
          <p:cNvGrpSpPr/>
          <p:nvPr/>
        </p:nvGrpSpPr>
        <p:grpSpPr>
          <a:xfrm>
            <a:off x="5745909" y="1342343"/>
            <a:ext cx="5754792" cy="4539983"/>
            <a:chOff x="4467809" y="1968137"/>
            <a:chExt cx="4389120" cy="3344545"/>
          </a:xfrm>
        </p:grpSpPr>
        <p:pic>
          <p:nvPicPr>
            <p:cNvPr id="6" name="object 4">
              <a:extLst>
                <a:ext uri="{FF2B5EF4-FFF2-40B4-BE49-F238E27FC236}">
                  <a16:creationId xmlns:a16="http://schemas.microsoft.com/office/drawing/2014/main" id="{5E13DCC0-A9F2-435C-B267-168DDEA8510A}"/>
                </a:ext>
              </a:extLst>
            </p:cNvPr>
            <p:cNvPicPr/>
            <p:nvPr/>
          </p:nvPicPr>
          <p:blipFill>
            <a:blip r:embed="rId3" cstate="print"/>
            <a:stretch>
              <a:fillRect/>
            </a:stretch>
          </p:blipFill>
          <p:spPr>
            <a:xfrm>
              <a:off x="4467809" y="1968137"/>
              <a:ext cx="4388826" cy="3344091"/>
            </a:xfrm>
            <a:prstGeom prst="rect">
              <a:avLst/>
            </a:prstGeom>
          </p:spPr>
        </p:pic>
        <p:sp>
          <p:nvSpPr>
            <p:cNvPr id="7" name="object 5">
              <a:extLst>
                <a:ext uri="{FF2B5EF4-FFF2-40B4-BE49-F238E27FC236}">
                  <a16:creationId xmlns:a16="http://schemas.microsoft.com/office/drawing/2014/main" id="{2F75D1BF-8A4C-4C20-A13D-6323285E75E8}"/>
                </a:ext>
              </a:extLst>
            </p:cNvPr>
            <p:cNvSpPr/>
            <p:nvPr/>
          </p:nvSpPr>
          <p:spPr>
            <a:xfrm>
              <a:off x="6007608" y="2743199"/>
              <a:ext cx="863600" cy="2299335"/>
            </a:xfrm>
            <a:custGeom>
              <a:avLst/>
              <a:gdLst/>
              <a:ahLst/>
              <a:cxnLst/>
              <a:rect l="l" t="t" r="r" b="b"/>
              <a:pathLst>
                <a:path w="863600" h="2299335">
                  <a:moveTo>
                    <a:pt x="448818" y="1676400"/>
                  </a:moveTo>
                  <a:lnTo>
                    <a:pt x="414528" y="1676400"/>
                  </a:lnTo>
                  <a:lnTo>
                    <a:pt x="414528" y="1711452"/>
                  </a:lnTo>
                  <a:lnTo>
                    <a:pt x="448818" y="1711452"/>
                  </a:lnTo>
                  <a:lnTo>
                    <a:pt x="448818" y="1676400"/>
                  </a:lnTo>
                  <a:close/>
                </a:path>
                <a:path w="863600" h="2299335">
                  <a:moveTo>
                    <a:pt x="448818" y="1607058"/>
                  </a:moveTo>
                  <a:lnTo>
                    <a:pt x="414528" y="1607058"/>
                  </a:lnTo>
                  <a:lnTo>
                    <a:pt x="414528" y="1642110"/>
                  </a:lnTo>
                  <a:lnTo>
                    <a:pt x="448818" y="1642110"/>
                  </a:lnTo>
                  <a:lnTo>
                    <a:pt x="448818" y="1607058"/>
                  </a:lnTo>
                  <a:close/>
                </a:path>
                <a:path w="863600" h="2299335">
                  <a:moveTo>
                    <a:pt x="448818" y="1536954"/>
                  </a:moveTo>
                  <a:lnTo>
                    <a:pt x="414528" y="1536954"/>
                  </a:lnTo>
                  <a:lnTo>
                    <a:pt x="414528" y="1572006"/>
                  </a:lnTo>
                  <a:lnTo>
                    <a:pt x="448818" y="1572006"/>
                  </a:lnTo>
                  <a:lnTo>
                    <a:pt x="448818" y="1536954"/>
                  </a:lnTo>
                  <a:close/>
                </a:path>
                <a:path w="863600" h="2299335">
                  <a:moveTo>
                    <a:pt x="448818" y="1466850"/>
                  </a:moveTo>
                  <a:lnTo>
                    <a:pt x="414528" y="1466850"/>
                  </a:lnTo>
                  <a:lnTo>
                    <a:pt x="414528" y="1501902"/>
                  </a:lnTo>
                  <a:lnTo>
                    <a:pt x="448818" y="1501902"/>
                  </a:lnTo>
                  <a:lnTo>
                    <a:pt x="448818" y="1466850"/>
                  </a:lnTo>
                  <a:close/>
                </a:path>
                <a:path w="863600" h="2299335">
                  <a:moveTo>
                    <a:pt x="448818" y="1397508"/>
                  </a:moveTo>
                  <a:lnTo>
                    <a:pt x="414528" y="1397508"/>
                  </a:lnTo>
                  <a:lnTo>
                    <a:pt x="414528" y="1432560"/>
                  </a:lnTo>
                  <a:lnTo>
                    <a:pt x="448818" y="1432560"/>
                  </a:lnTo>
                  <a:lnTo>
                    <a:pt x="448818" y="1397508"/>
                  </a:lnTo>
                  <a:close/>
                </a:path>
                <a:path w="863600" h="2299335">
                  <a:moveTo>
                    <a:pt x="448818" y="1327404"/>
                  </a:moveTo>
                  <a:lnTo>
                    <a:pt x="414528" y="1327404"/>
                  </a:lnTo>
                  <a:lnTo>
                    <a:pt x="414528" y="1362456"/>
                  </a:lnTo>
                  <a:lnTo>
                    <a:pt x="448818" y="1362456"/>
                  </a:lnTo>
                  <a:lnTo>
                    <a:pt x="448818" y="1327404"/>
                  </a:lnTo>
                  <a:close/>
                </a:path>
                <a:path w="863600" h="2299335">
                  <a:moveTo>
                    <a:pt x="448818" y="1257300"/>
                  </a:moveTo>
                  <a:lnTo>
                    <a:pt x="414528" y="1257300"/>
                  </a:lnTo>
                  <a:lnTo>
                    <a:pt x="414528" y="1292352"/>
                  </a:lnTo>
                  <a:lnTo>
                    <a:pt x="448818" y="1292352"/>
                  </a:lnTo>
                  <a:lnTo>
                    <a:pt x="448818" y="1257300"/>
                  </a:lnTo>
                  <a:close/>
                </a:path>
                <a:path w="863600" h="2299335">
                  <a:moveTo>
                    <a:pt x="448818" y="1187958"/>
                  </a:moveTo>
                  <a:lnTo>
                    <a:pt x="414528" y="1187958"/>
                  </a:lnTo>
                  <a:lnTo>
                    <a:pt x="414528" y="1223010"/>
                  </a:lnTo>
                  <a:lnTo>
                    <a:pt x="448818" y="1223010"/>
                  </a:lnTo>
                  <a:lnTo>
                    <a:pt x="448818" y="1187958"/>
                  </a:lnTo>
                  <a:close/>
                </a:path>
                <a:path w="863600" h="2299335">
                  <a:moveTo>
                    <a:pt x="448818" y="1117854"/>
                  </a:moveTo>
                  <a:lnTo>
                    <a:pt x="414528" y="1117854"/>
                  </a:lnTo>
                  <a:lnTo>
                    <a:pt x="414528" y="1152906"/>
                  </a:lnTo>
                  <a:lnTo>
                    <a:pt x="448818" y="1152906"/>
                  </a:lnTo>
                  <a:lnTo>
                    <a:pt x="448818" y="1117854"/>
                  </a:lnTo>
                  <a:close/>
                </a:path>
                <a:path w="863600" h="2299335">
                  <a:moveTo>
                    <a:pt x="448818" y="1047750"/>
                  </a:moveTo>
                  <a:lnTo>
                    <a:pt x="414528" y="1047750"/>
                  </a:lnTo>
                  <a:lnTo>
                    <a:pt x="414528" y="1082802"/>
                  </a:lnTo>
                  <a:lnTo>
                    <a:pt x="448818" y="1082802"/>
                  </a:lnTo>
                  <a:lnTo>
                    <a:pt x="448818" y="1047750"/>
                  </a:lnTo>
                  <a:close/>
                </a:path>
                <a:path w="863600" h="2299335">
                  <a:moveTo>
                    <a:pt x="448818" y="978408"/>
                  </a:moveTo>
                  <a:lnTo>
                    <a:pt x="414528" y="978408"/>
                  </a:lnTo>
                  <a:lnTo>
                    <a:pt x="414528" y="1013460"/>
                  </a:lnTo>
                  <a:lnTo>
                    <a:pt x="448818" y="1013460"/>
                  </a:lnTo>
                  <a:lnTo>
                    <a:pt x="448818" y="978408"/>
                  </a:lnTo>
                  <a:close/>
                </a:path>
                <a:path w="863600" h="2299335">
                  <a:moveTo>
                    <a:pt x="448818" y="908304"/>
                  </a:moveTo>
                  <a:lnTo>
                    <a:pt x="414528" y="908304"/>
                  </a:lnTo>
                  <a:lnTo>
                    <a:pt x="414528" y="943356"/>
                  </a:lnTo>
                  <a:lnTo>
                    <a:pt x="448818" y="943356"/>
                  </a:lnTo>
                  <a:lnTo>
                    <a:pt x="448818" y="908304"/>
                  </a:lnTo>
                  <a:close/>
                </a:path>
                <a:path w="863600" h="2299335">
                  <a:moveTo>
                    <a:pt x="448818" y="838200"/>
                  </a:moveTo>
                  <a:lnTo>
                    <a:pt x="414528" y="838200"/>
                  </a:lnTo>
                  <a:lnTo>
                    <a:pt x="414528" y="873252"/>
                  </a:lnTo>
                  <a:lnTo>
                    <a:pt x="448818" y="873252"/>
                  </a:lnTo>
                  <a:lnTo>
                    <a:pt x="448818" y="838200"/>
                  </a:lnTo>
                  <a:close/>
                </a:path>
                <a:path w="863600" h="2299335">
                  <a:moveTo>
                    <a:pt x="448818" y="768858"/>
                  </a:moveTo>
                  <a:lnTo>
                    <a:pt x="414528" y="768858"/>
                  </a:lnTo>
                  <a:lnTo>
                    <a:pt x="414528" y="803910"/>
                  </a:lnTo>
                  <a:lnTo>
                    <a:pt x="448818" y="803910"/>
                  </a:lnTo>
                  <a:lnTo>
                    <a:pt x="448818" y="768858"/>
                  </a:lnTo>
                  <a:close/>
                </a:path>
                <a:path w="863600" h="2299335">
                  <a:moveTo>
                    <a:pt x="448818" y="698754"/>
                  </a:moveTo>
                  <a:lnTo>
                    <a:pt x="414528" y="698754"/>
                  </a:lnTo>
                  <a:lnTo>
                    <a:pt x="414528" y="733806"/>
                  </a:lnTo>
                  <a:lnTo>
                    <a:pt x="448818" y="733806"/>
                  </a:lnTo>
                  <a:lnTo>
                    <a:pt x="448818" y="698754"/>
                  </a:lnTo>
                  <a:close/>
                </a:path>
                <a:path w="863600" h="2299335">
                  <a:moveTo>
                    <a:pt x="448818" y="628650"/>
                  </a:moveTo>
                  <a:lnTo>
                    <a:pt x="414528" y="628650"/>
                  </a:lnTo>
                  <a:lnTo>
                    <a:pt x="414528" y="663702"/>
                  </a:lnTo>
                  <a:lnTo>
                    <a:pt x="448818" y="663702"/>
                  </a:lnTo>
                  <a:lnTo>
                    <a:pt x="448818" y="628650"/>
                  </a:lnTo>
                  <a:close/>
                </a:path>
                <a:path w="863600" h="2299335">
                  <a:moveTo>
                    <a:pt x="448818" y="559308"/>
                  </a:moveTo>
                  <a:lnTo>
                    <a:pt x="414528" y="559308"/>
                  </a:lnTo>
                  <a:lnTo>
                    <a:pt x="414528" y="594360"/>
                  </a:lnTo>
                  <a:lnTo>
                    <a:pt x="448818" y="594360"/>
                  </a:lnTo>
                  <a:lnTo>
                    <a:pt x="448818" y="559308"/>
                  </a:lnTo>
                  <a:close/>
                </a:path>
                <a:path w="863600" h="2299335">
                  <a:moveTo>
                    <a:pt x="448818" y="489204"/>
                  </a:moveTo>
                  <a:lnTo>
                    <a:pt x="414528" y="489204"/>
                  </a:lnTo>
                  <a:lnTo>
                    <a:pt x="414528" y="524256"/>
                  </a:lnTo>
                  <a:lnTo>
                    <a:pt x="448818" y="524256"/>
                  </a:lnTo>
                  <a:lnTo>
                    <a:pt x="448818" y="489204"/>
                  </a:lnTo>
                  <a:close/>
                </a:path>
                <a:path w="863600" h="2299335">
                  <a:moveTo>
                    <a:pt x="448818" y="419100"/>
                  </a:moveTo>
                  <a:lnTo>
                    <a:pt x="414528" y="419100"/>
                  </a:lnTo>
                  <a:lnTo>
                    <a:pt x="414528" y="454152"/>
                  </a:lnTo>
                  <a:lnTo>
                    <a:pt x="448818" y="454152"/>
                  </a:lnTo>
                  <a:lnTo>
                    <a:pt x="448818" y="419100"/>
                  </a:lnTo>
                  <a:close/>
                </a:path>
                <a:path w="863600" h="2299335">
                  <a:moveTo>
                    <a:pt x="448818" y="349758"/>
                  </a:moveTo>
                  <a:lnTo>
                    <a:pt x="414528" y="349758"/>
                  </a:lnTo>
                  <a:lnTo>
                    <a:pt x="414528" y="384810"/>
                  </a:lnTo>
                  <a:lnTo>
                    <a:pt x="448818" y="384810"/>
                  </a:lnTo>
                  <a:lnTo>
                    <a:pt x="448818" y="349758"/>
                  </a:lnTo>
                  <a:close/>
                </a:path>
                <a:path w="863600" h="2299335">
                  <a:moveTo>
                    <a:pt x="448818" y="279654"/>
                  </a:moveTo>
                  <a:lnTo>
                    <a:pt x="414528" y="279654"/>
                  </a:lnTo>
                  <a:lnTo>
                    <a:pt x="414528" y="314706"/>
                  </a:lnTo>
                  <a:lnTo>
                    <a:pt x="448818" y="314706"/>
                  </a:lnTo>
                  <a:lnTo>
                    <a:pt x="448818" y="279654"/>
                  </a:lnTo>
                  <a:close/>
                </a:path>
                <a:path w="863600" h="2299335">
                  <a:moveTo>
                    <a:pt x="448818" y="209550"/>
                  </a:moveTo>
                  <a:lnTo>
                    <a:pt x="414528" y="209550"/>
                  </a:lnTo>
                  <a:lnTo>
                    <a:pt x="414528" y="244602"/>
                  </a:lnTo>
                  <a:lnTo>
                    <a:pt x="448818" y="244602"/>
                  </a:lnTo>
                  <a:lnTo>
                    <a:pt x="448818" y="209550"/>
                  </a:lnTo>
                  <a:close/>
                </a:path>
                <a:path w="863600" h="2299335">
                  <a:moveTo>
                    <a:pt x="448818" y="140208"/>
                  </a:moveTo>
                  <a:lnTo>
                    <a:pt x="414528" y="140208"/>
                  </a:lnTo>
                  <a:lnTo>
                    <a:pt x="414528" y="175260"/>
                  </a:lnTo>
                  <a:lnTo>
                    <a:pt x="448818" y="175260"/>
                  </a:lnTo>
                  <a:lnTo>
                    <a:pt x="448818" y="140208"/>
                  </a:lnTo>
                  <a:close/>
                </a:path>
                <a:path w="863600" h="2299335">
                  <a:moveTo>
                    <a:pt x="448818" y="70104"/>
                  </a:moveTo>
                  <a:lnTo>
                    <a:pt x="414528" y="70104"/>
                  </a:lnTo>
                  <a:lnTo>
                    <a:pt x="414528" y="105156"/>
                  </a:lnTo>
                  <a:lnTo>
                    <a:pt x="448818" y="105156"/>
                  </a:lnTo>
                  <a:lnTo>
                    <a:pt x="448818" y="70104"/>
                  </a:lnTo>
                  <a:close/>
                </a:path>
                <a:path w="863600" h="2299335">
                  <a:moveTo>
                    <a:pt x="448818" y="0"/>
                  </a:moveTo>
                  <a:lnTo>
                    <a:pt x="414528" y="0"/>
                  </a:lnTo>
                  <a:lnTo>
                    <a:pt x="414528" y="35052"/>
                  </a:lnTo>
                  <a:lnTo>
                    <a:pt x="448818" y="35052"/>
                  </a:lnTo>
                  <a:lnTo>
                    <a:pt x="448818" y="0"/>
                  </a:lnTo>
                  <a:close/>
                </a:path>
                <a:path w="863600" h="2299335">
                  <a:moveTo>
                    <a:pt x="863346" y="1821942"/>
                  </a:moveTo>
                  <a:lnTo>
                    <a:pt x="858012" y="1816608"/>
                  </a:lnTo>
                  <a:lnTo>
                    <a:pt x="838200" y="1816608"/>
                  </a:lnTo>
                  <a:lnTo>
                    <a:pt x="838200" y="1841754"/>
                  </a:lnTo>
                  <a:lnTo>
                    <a:pt x="838200" y="2273808"/>
                  </a:lnTo>
                  <a:lnTo>
                    <a:pt x="25146" y="2273808"/>
                  </a:lnTo>
                  <a:lnTo>
                    <a:pt x="25146" y="1841754"/>
                  </a:lnTo>
                  <a:lnTo>
                    <a:pt x="838200" y="1841754"/>
                  </a:lnTo>
                  <a:lnTo>
                    <a:pt x="838200" y="1816608"/>
                  </a:lnTo>
                  <a:lnTo>
                    <a:pt x="438823" y="1816608"/>
                  </a:lnTo>
                  <a:lnTo>
                    <a:pt x="446532" y="1803349"/>
                  </a:lnTo>
                  <a:lnTo>
                    <a:pt x="448818" y="1799424"/>
                  </a:lnTo>
                  <a:lnTo>
                    <a:pt x="507492" y="1698498"/>
                  </a:lnTo>
                  <a:lnTo>
                    <a:pt x="509955" y="1691919"/>
                  </a:lnTo>
                  <a:lnTo>
                    <a:pt x="509574" y="1685264"/>
                  </a:lnTo>
                  <a:lnTo>
                    <a:pt x="506628" y="1679321"/>
                  </a:lnTo>
                  <a:lnTo>
                    <a:pt x="501396" y="1674876"/>
                  </a:lnTo>
                  <a:lnTo>
                    <a:pt x="494804" y="1672399"/>
                  </a:lnTo>
                  <a:lnTo>
                    <a:pt x="488149" y="1672780"/>
                  </a:lnTo>
                  <a:lnTo>
                    <a:pt x="482206" y="1675739"/>
                  </a:lnTo>
                  <a:lnTo>
                    <a:pt x="477774" y="1680972"/>
                  </a:lnTo>
                  <a:lnTo>
                    <a:pt x="439775" y="1746504"/>
                  </a:lnTo>
                  <a:lnTo>
                    <a:pt x="423557" y="1746504"/>
                  </a:lnTo>
                  <a:lnTo>
                    <a:pt x="385572" y="1680972"/>
                  </a:lnTo>
                  <a:lnTo>
                    <a:pt x="381127" y="1675739"/>
                  </a:lnTo>
                  <a:lnTo>
                    <a:pt x="375183" y="1672780"/>
                  </a:lnTo>
                  <a:lnTo>
                    <a:pt x="368528" y="1672399"/>
                  </a:lnTo>
                  <a:lnTo>
                    <a:pt x="361950" y="1674876"/>
                  </a:lnTo>
                  <a:lnTo>
                    <a:pt x="356692" y="1679321"/>
                  </a:lnTo>
                  <a:lnTo>
                    <a:pt x="353656" y="1685264"/>
                  </a:lnTo>
                  <a:lnTo>
                    <a:pt x="353047" y="1691919"/>
                  </a:lnTo>
                  <a:lnTo>
                    <a:pt x="355092" y="1698498"/>
                  </a:lnTo>
                  <a:lnTo>
                    <a:pt x="414528" y="1800733"/>
                  </a:lnTo>
                  <a:lnTo>
                    <a:pt x="416814" y="1804670"/>
                  </a:lnTo>
                  <a:lnTo>
                    <a:pt x="423748" y="1816608"/>
                  </a:lnTo>
                  <a:lnTo>
                    <a:pt x="5334" y="1816608"/>
                  </a:lnTo>
                  <a:lnTo>
                    <a:pt x="0" y="1821942"/>
                  </a:lnTo>
                  <a:lnTo>
                    <a:pt x="0" y="2293620"/>
                  </a:lnTo>
                  <a:lnTo>
                    <a:pt x="5334" y="2298954"/>
                  </a:lnTo>
                  <a:lnTo>
                    <a:pt x="12192" y="2298954"/>
                  </a:lnTo>
                  <a:lnTo>
                    <a:pt x="25146" y="2298954"/>
                  </a:lnTo>
                  <a:lnTo>
                    <a:pt x="838200" y="2298954"/>
                  </a:lnTo>
                  <a:lnTo>
                    <a:pt x="850392" y="2298954"/>
                  </a:lnTo>
                  <a:lnTo>
                    <a:pt x="858012" y="2298954"/>
                  </a:lnTo>
                  <a:lnTo>
                    <a:pt x="863346" y="2293620"/>
                  </a:lnTo>
                  <a:lnTo>
                    <a:pt x="863346" y="1821942"/>
                  </a:lnTo>
                  <a:close/>
                </a:path>
              </a:pathLst>
            </a:custGeom>
            <a:solidFill>
              <a:srgbClr val="00B050"/>
            </a:solidFill>
          </p:spPr>
          <p:txBody>
            <a:bodyPr wrap="square" lIns="0" tIns="0" rIns="0" bIns="0" rtlCol="0"/>
            <a:lstStyle/>
            <a:p>
              <a:endParaRPr/>
            </a:p>
          </p:txBody>
        </p:sp>
      </p:grpSp>
      <p:sp>
        <p:nvSpPr>
          <p:cNvPr id="8" name="object 6">
            <a:extLst>
              <a:ext uri="{FF2B5EF4-FFF2-40B4-BE49-F238E27FC236}">
                <a16:creationId xmlns:a16="http://schemas.microsoft.com/office/drawing/2014/main" id="{464D4F46-D648-4134-A447-DE6A229ACE5E}"/>
              </a:ext>
            </a:extLst>
          </p:cNvPr>
          <p:cNvSpPr txBox="1"/>
          <p:nvPr/>
        </p:nvSpPr>
        <p:spPr>
          <a:xfrm>
            <a:off x="1090660" y="2115341"/>
            <a:ext cx="4336415" cy="2407710"/>
          </a:xfrm>
          <a:prstGeom prst="rect">
            <a:avLst/>
          </a:prstGeom>
        </p:spPr>
        <p:txBody>
          <a:bodyPr vert="horz" wrap="square" lIns="0" tIns="12065" rIns="0" bIns="0" rtlCol="0">
            <a:spAutoFit/>
          </a:bodyPr>
          <a:lstStyle/>
          <a:p>
            <a:pPr marL="355600" marR="595630" indent="-343535">
              <a:lnSpc>
                <a:spcPct val="100000"/>
              </a:lnSpc>
              <a:spcBef>
                <a:spcPts val="95"/>
              </a:spcBef>
              <a:buFont typeface="Arial"/>
              <a:buChar char="•"/>
              <a:tabLst>
                <a:tab pos="354965" algn="l"/>
                <a:tab pos="356235" algn="l"/>
              </a:tabLst>
            </a:pPr>
            <a:r>
              <a:rPr sz="2400" dirty="0">
                <a:latin typeface="Times New Roman" panose="02020603050405020304" pitchFamily="18" charset="0"/>
                <a:cs typeface="Times New Roman" panose="02020603050405020304" pitchFamily="18" charset="0"/>
              </a:rPr>
              <a:t>Phase is more</a:t>
            </a:r>
            <a:r>
              <a:rPr lang="en-GB" sz="240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influenced by power</a:t>
            </a:r>
            <a:r>
              <a:rPr lang="en-GB" sz="2400"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when power is low</a:t>
            </a:r>
          </a:p>
          <a:p>
            <a:pPr marL="755015" marR="185420" indent="-285750">
              <a:lnSpc>
                <a:spcPct val="100000"/>
              </a:lnSpc>
              <a:spcBef>
                <a:spcPts val="700"/>
              </a:spcBef>
            </a:pPr>
            <a:r>
              <a:rPr sz="2400" dirty="0">
                <a:latin typeface="Times New Roman" panose="02020603050405020304" pitchFamily="18" charset="0"/>
                <a:cs typeface="Times New Roman" panose="02020603050405020304" pitchFamily="18" charset="0"/>
              </a:rPr>
              <a:t>– Check SNR or plot</a:t>
            </a:r>
          </a:p>
          <a:p>
            <a:pPr marL="354965" marR="5080" indent="-342900">
              <a:lnSpc>
                <a:spcPct val="100000"/>
              </a:lnSpc>
              <a:spcBef>
                <a:spcPts val="740"/>
              </a:spcBef>
              <a:buFont typeface="Arial"/>
              <a:buChar char="•"/>
              <a:tabLst>
                <a:tab pos="354965" algn="l"/>
                <a:tab pos="356235" algn="l"/>
              </a:tabLst>
            </a:pPr>
            <a:r>
              <a:rPr sz="2400" dirty="0">
                <a:latin typeface="Times New Roman" panose="02020603050405020304" pitchFamily="18" charset="0"/>
                <a:cs typeface="Times New Roman" panose="02020603050405020304" pitchFamily="18" charset="0"/>
              </a:rPr>
              <a:t>When power is high,  phase is independent </a:t>
            </a:r>
            <a:r>
              <a:rPr sz="2400">
                <a:latin typeface="Times New Roman" panose="02020603050405020304" pitchFamily="18" charset="0"/>
                <a:cs typeface="Times New Roman" panose="02020603050405020304" pitchFamily="18" charset="0"/>
              </a:rPr>
              <a:t>of power</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2588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dirty="0">
                <a:latin typeface="Times New Roman" panose="02020603050405020304" pitchFamily="18" charset="0"/>
                <a:cs typeface="Times New Roman" panose="02020603050405020304" pitchFamily="18" charset="0"/>
              </a:rPr>
              <a:t>Case Study</a:t>
            </a:r>
          </a:p>
        </p:txBody>
      </p:sp>
      <p:pic>
        <p:nvPicPr>
          <p:cNvPr id="10" name="Picture 9" descr="Graphical user interface, text, application, email&#10;&#10;Description automatically generated">
            <a:extLst>
              <a:ext uri="{FF2B5EF4-FFF2-40B4-BE49-F238E27FC236}">
                <a16:creationId xmlns:a16="http://schemas.microsoft.com/office/drawing/2014/main" id="{1C60E103-D6F2-4268-8E1E-E08C412D3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483" y="1602779"/>
            <a:ext cx="10019993" cy="4909232"/>
          </a:xfrm>
          <a:prstGeom prst="rect">
            <a:avLst/>
          </a:prstGeom>
        </p:spPr>
      </p:pic>
    </p:spTree>
    <p:extLst>
      <p:ext uri="{BB962C8B-B14F-4D97-AF65-F5344CB8AC3E}">
        <p14:creationId xmlns:p14="http://schemas.microsoft.com/office/powerpoint/2010/main" val="3288295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oup.png">
            <a:extLst>
              <a:ext uri="{FF2B5EF4-FFF2-40B4-BE49-F238E27FC236}">
                <a16:creationId xmlns:a16="http://schemas.microsoft.com/office/drawing/2014/main" id="{CDD8BF97-12BC-41F3-80DA-B70CD7D17C7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97717" y="4942933"/>
            <a:ext cx="3433802" cy="1467555"/>
          </a:xfrm>
          <a:prstGeom prst="rect">
            <a:avLst/>
          </a:prstGeom>
        </p:spPr>
      </p:pic>
      <p:sp>
        <p:nvSpPr>
          <p:cNvPr id="2" name="Title 1">
            <a:extLst>
              <a:ext uri="{FF2B5EF4-FFF2-40B4-BE49-F238E27FC236}">
                <a16:creationId xmlns:a16="http://schemas.microsoft.com/office/drawing/2014/main" id="{2FF9E64B-D4E6-4779-BB89-032C199859E6}"/>
              </a:ext>
            </a:extLst>
          </p:cNvPr>
          <p:cNvSpPr>
            <a:spLocks noGrp="1"/>
          </p:cNvSpPr>
          <p:nvPr>
            <p:ph type="title"/>
          </p:nvPr>
        </p:nvSpPr>
        <p:spPr>
          <a:xfrm>
            <a:off x="2152650" y="-61004"/>
            <a:ext cx="7886700" cy="1325563"/>
          </a:xfrm>
        </p:spPr>
        <p:txBody>
          <a:bodyPr>
            <a:normAutofit/>
          </a:bodyPr>
          <a:lstStyle/>
          <a:p>
            <a:pPr algn="ctr"/>
            <a:r>
              <a:rPr lang="en-GB" sz="4000" b="1" dirty="0">
                <a:solidFill>
                  <a:srgbClr val="002060"/>
                </a:solidFill>
                <a:latin typeface="Times New Roman" panose="02020603050405020304" pitchFamily="18" charset="0"/>
                <a:cs typeface="Times New Roman" panose="02020603050405020304" pitchFamily="18" charset="0"/>
              </a:rPr>
              <a:t>Groups</a:t>
            </a:r>
          </a:p>
        </p:txBody>
      </p:sp>
      <p:sp>
        <p:nvSpPr>
          <p:cNvPr id="3" name="Content Placeholder 2">
            <a:extLst>
              <a:ext uri="{FF2B5EF4-FFF2-40B4-BE49-F238E27FC236}">
                <a16:creationId xmlns:a16="http://schemas.microsoft.com/office/drawing/2014/main" id="{A6868765-1B5F-4BAF-AE25-3918081CD514}"/>
              </a:ext>
            </a:extLst>
          </p:cNvPr>
          <p:cNvSpPr>
            <a:spLocks noGrp="1"/>
          </p:cNvSpPr>
          <p:nvPr>
            <p:ph idx="1"/>
          </p:nvPr>
        </p:nvSpPr>
        <p:spPr>
          <a:xfrm>
            <a:off x="2152650" y="1296469"/>
            <a:ext cx="7886700" cy="2961482"/>
          </a:xfrm>
        </p:spPr>
        <p:txBody>
          <a:bodyPr>
            <a:noAutofit/>
          </a:bodyPr>
          <a:lstStyle/>
          <a:p>
            <a:pPr algn="just"/>
            <a:r>
              <a:rPr lang="en-GB" sz="2200" dirty="0">
                <a:latin typeface="Times New Roman" panose="02020603050405020304" pitchFamily="18" charset="0"/>
                <a:cs typeface="Times New Roman" panose="02020603050405020304" pitchFamily="18" charset="0"/>
              </a:rPr>
              <a:t>Most animals and humans live within groups. Why?</a:t>
            </a:r>
          </a:p>
          <a:p>
            <a:pPr marL="0" indent="0" algn="just">
              <a:buNone/>
            </a:pPr>
            <a:endParaRPr lang="en-GB" sz="2200" dirty="0">
              <a:latin typeface="Times New Roman" panose="02020603050405020304" pitchFamily="18" charset="0"/>
              <a:cs typeface="Times New Roman" panose="02020603050405020304" pitchFamily="18" charset="0"/>
            </a:endParaRPr>
          </a:p>
          <a:p>
            <a:pPr algn="just"/>
            <a:r>
              <a:rPr lang="en-GB" sz="2200" dirty="0">
                <a:latin typeface="Times New Roman" panose="02020603050405020304" pitchFamily="18" charset="0"/>
                <a:cs typeface="Times New Roman" panose="02020603050405020304" pitchFamily="18" charset="0"/>
              </a:rPr>
              <a:t>A group can do things that individuals alone can't:</a:t>
            </a:r>
          </a:p>
          <a:p>
            <a:pPr lvl="2" algn="just"/>
            <a:r>
              <a:rPr lang="en-GB" b="1" dirty="0">
                <a:latin typeface="Times New Roman" panose="02020603050405020304" pitchFamily="18" charset="0"/>
                <a:cs typeface="Times New Roman" panose="02020603050405020304" pitchFamily="18" charset="0"/>
              </a:rPr>
              <a:t>Augmented action capabilities</a:t>
            </a:r>
            <a:r>
              <a:rPr lang="en-GB" dirty="0">
                <a:latin typeface="Times New Roman" panose="02020603050405020304" pitchFamily="18" charset="0"/>
                <a:cs typeface="Times New Roman" panose="02020603050405020304" pitchFamily="18" charset="0"/>
              </a:rPr>
              <a:t>: Members of a group can join forces to do something that is beyond the strength or endurance of a single individual</a:t>
            </a:r>
          </a:p>
          <a:p>
            <a:pPr lvl="2" algn="just"/>
            <a:r>
              <a:rPr lang="en-GB" b="1" dirty="0">
                <a:latin typeface="Times New Roman" panose="02020603050405020304" pitchFamily="18" charset="0"/>
                <a:cs typeface="Times New Roman" panose="02020603050405020304" pitchFamily="18" charset="0"/>
              </a:rPr>
              <a:t>Increased sensing capabilities</a:t>
            </a:r>
            <a:r>
              <a:rPr lang="en-GB" dirty="0">
                <a:latin typeface="Times New Roman" panose="02020603050405020304" pitchFamily="18" charset="0"/>
                <a:cs typeface="Times New Roman" panose="02020603050405020304" pitchFamily="18" charset="0"/>
              </a:rPr>
              <a:t>: A group has a much higher probability of finding resources and noticing danger</a:t>
            </a:r>
          </a:p>
          <a:p>
            <a:pPr lvl="2" algn="just"/>
            <a:r>
              <a:rPr lang="en-GB" b="1" dirty="0">
                <a:latin typeface="Times New Roman" panose="02020603050405020304" pitchFamily="18" charset="0"/>
                <a:cs typeface="Times New Roman" panose="02020603050405020304" pitchFamily="18" charset="0"/>
              </a:rPr>
              <a:t>Increased cognition and intelligence</a:t>
            </a:r>
            <a:r>
              <a:rPr lang="en-GB" dirty="0">
                <a:latin typeface="Times New Roman" panose="02020603050405020304" pitchFamily="18" charset="0"/>
                <a:cs typeface="Times New Roman" panose="02020603050405020304" pitchFamily="18" charset="0"/>
              </a:rPr>
              <a:t>: groups show emergent cognition and intelligent behaviours which are more powerful than those of the individual members.</a:t>
            </a:r>
          </a:p>
        </p:txBody>
      </p:sp>
      <p:pic>
        <p:nvPicPr>
          <p:cNvPr id="5" name="Picture 4" descr="2brains.png">
            <a:extLst>
              <a:ext uri="{FF2B5EF4-FFF2-40B4-BE49-F238E27FC236}">
                <a16:creationId xmlns:a16="http://schemas.microsoft.com/office/drawing/2014/main" id="{67A4F654-B3FD-4FF7-B8E4-2817C5AEE6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8400" y="5165704"/>
            <a:ext cx="4209936" cy="1075742"/>
          </a:xfrm>
          <a:prstGeom prst="rect">
            <a:avLst/>
          </a:prstGeom>
        </p:spPr>
      </p:pic>
    </p:spTree>
    <p:extLst>
      <p:ext uri="{BB962C8B-B14F-4D97-AF65-F5344CB8AC3E}">
        <p14:creationId xmlns:p14="http://schemas.microsoft.com/office/powerpoint/2010/main" val="299700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34E751-2A76-45A0-B9F4-1924D0A1E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639" y="2056375"/>
            <a:ext cx="3152599" cy="3331246"/>
          </a:xfrm>
          <a:prstGeom prst="rect">
            <a:avLst/>
          </a:prstGeom>
        </p:spPr>
      </p:pic>
      <p:sp>
        <p:nvSpPr>
          <p:cNvPr id="5" name="TextBox 4"/>
          <p:cNvSpPr txBox="1"/>
          <p:nvPr/>
        </p:nvSpPr>
        <p:spPr>
          <a:xfrm>
            <a:off x="1824235" y="1670540"/>
            <a:ext cx="5115144" cy="4154984"/>
          </a:xfrm>
          <a:prstGeom prst="rect">
            <a:avLst/>
          </a:prstGeom>
          <a:noFill/>
        </p:spPr>
        <p:txBody>
          <a:bodyPr wrap="square" rtlCol="0">
            <a:spAutoFit/>
          </a:bodyPr>
          <a:lstStyle/>
          <a:p>
            <a:pPr marL="214313" indent="-214313" algn="just">
              <a:buFont typeface="Arial"/>
              <a:buChar char="•"/>
            </a:pPr>
            <a:r>
              <a:rPr lang="en-US" sz="2200" b="1" dirty="0">
                <a:solidFill>
                  <a:srgbClr val="0C0C0C"/>
                </a:solidFill>
                <a:latin typeface="Times New Roman" panose="02020603050405020304" pitchFamily="18" charset="0"/>
                <a:cs typeface="Times New Roman" panose="02020603050405020304" pitchFamily="18" charset="0"/>
              </a:rPr>
              <a:t>Power of crowds</a:t>
            </a:r>
            <a:r>
              <a:rPr lang="en-US" sz="2200" dirty="0">
                <a:solidFill>
                  <a:srgbClr val="0C0C0C"/>
                </a:solidFill>
                <a:latin typeface="Times New Roman" panose="02020603050405020304" pitchFamily="18" charset="0"/>
                <a:cs typeface="Times New Roman" panose="02020603050405020304" pitchFamily="18" charset="0"/>
              </a:rPr>
              <a:t>: groups have augmented wisdom. </a:t>
            </a:r>
            <a:r>
              <a:rPr lang="en-GB" sz="2200" dirty="0">
                <a:latin typeface="Times New Roman" panose="02020603050405020304" pitchFamily="18" charset="0"/>
                <a:cs typeface="Times New Roman" panose="02020603050405020304" pitchFamily="18" charset="0"/>
              </a:rPr>
              <a:t>This is why human decisions are routinely made by committees (where members' knowledge, intelligence, experience and creativity are melded to improve outcomes).</a:t>
            </a:r>
          </a:p>
          <a:p>
            <a:pPr algn="just"/>
            <a:endParaRPr lang="en-US" sz="2200" dirty="0">
              <a:solidFill>
                <a:srgbClr val="0C0C0C"/>
              </a:solidFill>
              <a:latin typeface="Times New Roman" panose="02020603050405020304" pitchFamily="18" charset="0"/>
              <a:cs typeface="Times New Roman" panose="02020603050405020304" pitchFamily="18" charset="0"/>
            </a:endParaRPr>
          </a:p>
          <a:p>
            <a:pPr algn="just"/>
            <a:endParaRPr lang="en-US" sz="2200" dirty="0">
              <a:solidFill>
                <a:srgbClr val="0C0C0C"/>
              </a:solidFill>
              <a:latin typeface="Times New Roman" panose="02020603050405020304" pitchFamily="18" charset="0"/>
              <a:cs typeface="Times New Roman" panose="02020603050405020304" pitchFamily="18" charset="0"/>
            </a:endParaRPr>
          </a:p>
          <a:p>
            <a:pPr marL="214313" indent="-214313" algn="just">
              <a:buFont typeface="Arial"/>
              <a:buChar char="•"/>
            </a:pPr>
            <a:r>
              <a:rPr lang="en-US" sz="2200" b="1" dirty="0">
                <a:solidFill>
                  <a:srgbClr val="0C0C0C"/>
                </a:solidFill>
                <a:latin typeface="Times New Roman" panose="02020603050405020304" pitchFamily="18" charset="0"/>
                <a:cs typeface="Times New Roman" panose="02020603050405020304" pitchFamily="18" charset="0"/>
              </a:rPr>
              <a:t>Groups could fail</a:t>
            </a:r>
            <a:r>
              <a:rPr lang="en-US" sz="2200" dirty="0">
                <a:solidFill>
                  <a:srgbClr val="0C0C0C"/>
                </a:solidFill>
                <a:latin typeface="Times New Roman" panose="02020603050405020304" pitchFamily="18" charset="0"/>
                <a:cs typeface="Times New Roman" panose="02020603050405020304" pitchFamily="18" charset="0"/>
              </a:rPr>
              <a:t>: under- and over-confidence biases, r</a:t>
            </a:r>
            <a:r>
              <a:rPr lang="en-GB" sz="2200" dirty="0">
                <a:latin typeface="Times New Roman" panose="02020603050405020304" pitchFamily="18" charset="0"/>
                <a:cs typeface="Times New Roman" panose="02020603050405020304" pitchFamily="18" charset="0"/>
              </a:rPr>
              <a:t>educed member effort, </a:t>
            </a:r>
            <a:r>
              <a:rPr lang="en-US" sz="2200" dirty="0">
                <a:solidFill>
                  <a:srgbClr val="0C0C0C"/>
                </a:solidFill>
                <a:latin typeface="Times New Roman" panose="02020603050405020304" pitchFamily="18" charset="0"/>
                <a:cs typeface="Times New Roman" panose="02020603050405020304" pitchFamily="18" charset="0"/>
              </a:rPr>
              <a:t>time constraints, strong leadership, …</a:t>
            </a:r>
          </a:p>
        </p:txBody>
      </p:sp>
      <p:sp>
        <p:nvSpPr>
          <p:cNvPr id="12" name="Title 1">
            <a:extLst>
              <a:ext uri="{FF2B5EF4-FFF2-40B4-BE49-F238E27FC236}">
                <a16:creationId xmlns:a16="http://schemas.microsoft.com/office/drawing/2014/main" id="{30206FAA-CBAA-4919-A3F4-2DAFA42B0670}"/>
              </a:ext>
            </a:extLst>
          </p:cNvPr>
          <p:cNvSpPr txBox="1">
            <a:spLocks/>
          </p:cNvSpPr>
          <p:nvPr/>
        </p:nvSpPr>
        <p:spPr bwMode="auto">
          <a:xfrm>
            <a:off x="2784629" y="362766"/>
            <a:ext cx="7060634" cy="399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sz="24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cs typeface="Arial" charset="0"/>
              </a:defRPr>
            </a:lvl2pPr>
            <a:lvl3pPr algn="l" rtl="0" eaLnBrk="1" fontAlgn="base" hangingPunct="1">
              <a:spcBef>
                <a:spcPct val="0"/>
              </a:spcBef>
              <a:spcAft>
                <a:spcPct val="0"/>
              </a:spcAft>
              <a:defRPr sz="2400" b="1">
                <a:solidFill>
                  <a:schemeClr val="tx1"/>
                </a:solidFill>
                <a:latin typeface="Arial" charset="0"/>
                <a:cs typeface="Arial" charset="0"/>
              </a:defRPr>
            </a:lvl3pPr>
            <a:lvl4pPr algn="l" rtl="0" eaLnBrk="1" fontAlgn="base" hangingPunct="1">
              <a:spcBef>
                <a:spcPct val="0"/>
              </a:spcBef>
              <a:spcAft>
                <a:spcPct val="0"/>
              </a:spcAft>
              <a:defRPr sz="2400" b="1">
                <a:solidFill>
                  <a:schemeClr val="tx1"/>
                </a:solidFill>
                <a:latin typeface="Arial" charset="0"/>
                <a:cs typeface="Arial" charset="0"/>
              </a:defRPr>
            </a:lvl4pPr>
            <a:lvl5pPr algn="l" rtl="0" eaLnBrk="1" fontAlgn="base" hangingPunct="1">
              <a:spcBef>
                <a:spcPct val="0"/>
              </a:spcBef>
              <a:spcAft>
                <a:spcPct val="0"/>
              </a:spcAft>
              <a:defRPr sz="2400" b="1">
                <a:solidFill>
                  <a:schemeClr val="tx1"/>
                </a:solidFill>
                <a:latin typeface="Arial" charset="0"/>
                <a:cs typeface="Arial" charset="0"/>
              </a:defRPr>
            </a:lvl5pPr>
            <a:lvl6pPr marL="457200" algn="l" rtl="0" eaLnBrk="1" fontAlgn="base" hangingPunct="1">
              <a:spcBef>
                <a:spcPct val="0"/>
              </a:spcBef>
              <a:spcAft>
                <a:spcPct val="0"/>
              </a:spcAft>
              <a:defRPr sz="2400" b="1">
                <a:solidFill>
                  <a:schemeClr val="tx1"/>
                </a:solidFill>
                <a:latin typeface="Arial" charset="0"/>
                <a:cs typeface="Arial" charset="0"/>
              </a:defRPr>
            </a:lvl6pPr>
            <a:lvl7pPr marL="914400" algn="l" rtl="0" eaLnBrk="1" fontAlgn="base" hangingPunct="1">
              <a:spcBef>
                <a:spcPct val="0"/>
              </a:spcBef>
              <a:spcAft>
                <a:spcPct val="0"/>
              </a:spcAft>
              <a:defRPr sz="2400" b="1">
                <a:solidFill>
                  <a:schemeClr val="tx1"/>
                </a:solidFill>
                <a:latin typeface="Arial" charset="0"/>
                <a:cs typeface="Arial" charset="0"/>
              </a:defRPr>
            </a:lvl7pPr>
            <a:lvl8pPr marL="1371600" algn="l" rtl="0" eaLnBrk="1" fontAlgn="base" hangingPunct="1">
              <a:spcBef>
                <a:spcPct val="0"/>
              </a:spcBef>
              <a:spcAft>
                <a:spcPct val="0"/>
              </a:spcAft>
              <a:defRPr sz="2400" b="1">
                <a:solidFill>
                  <a:schemeClr val="tx1"/>
                </a:solidFill>
                <a:latin typeface="Arial" charset="0"/>
                <a:cs typeface="Arial" charset="0"/>
              </a:defRPr>
            </a:lvl8pPr>
            <a:lvl9pPr marL="1828800" algn="l" rtl="0" eaLnBrk="1" fontAlgn="base" hangingPunct="1">
              <a:spcBef>
                <a:spcPct val="0"/>
              </a:spcBef>
              <a:spcAft>
                <a:spcPct val="0"/>
              </a:spcAft>
              <a:defRPr sz="2400" b="1">
                <a:solidFill>
                  <a:schemeClr val="tx1"/>
                </a:solidFill>
                <a:latin typeface="Arial" charset="0"/>
                <a:cs typeface="Arial" charset="0"/>
              </a:defRPr>
            </a:lvl9pPr>
          </a:lstStyle>
          <a:p>
            <a:r>
              <a:rPr lang="en-GB" sz="4000" dirty="0">
                <a:solidFill>
                  <a:srgbClr val="002060"/>
                </a:solidFill>
                <a:latin typeface="Times New Roman" panose="02020603050405020304" pitchFamily="18" charset="0"/>
                <a:cs typeface="Times New Roman" panose="02020603050405020304" pitchFamily="18" charset="0"/>
              </a:rPr>
              <a:t>Collaborative Decision Making</a:t>
            </a:r>
            <a:endParaRPr lang="en-US" sz="4000" kern="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5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79776" y="242215"/>
            <a:ext cx="8678752" cy="830997"/>
          </a:xfrm>
          <a:prstGeom prst="rect">
            <a:avLst/>
          </a:prstGeom>
        </p:spPr>
        <p:txBody>
          <a:bodyPr wrap="square">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Collaborative BCIs (</a:t>
            </a:r>
            <a:r>
              <a:rPr lang="en-US" sz="4800" b="1" dirty="0" err="1">
                <a:solidFill>
                  <a:srgbClr val="002060"/>
                </a:solidFill>
                <a:latin typeface="Times New Roman" panose="02020603050405020304" pitchFamily="18" charset="0"/>
                <a:cs typeface="Times New Roman" panose="02020603050405020304" pitchFamily="18" charset="0"/>
              </a:rPr>
              <a:t>cBCIs</a:t>
            </a:r>
            <a:r>
              <a:rPr lang="en-US" sz="4800" b="1" dirty="0">
                <a:solidFill>
                  <a:srgbClr val="002060"/>
                </a:solidFill>
                <a:latin typeface="Times New Roman" panose="02020603050405020304" pitchFamily="18" charset="0"/>
                <a:cs typeface="Times New Roman" panose="02020603050405020304" pitchFamily="18" charset="0"/>
              </a:rPr>
              <a:t>)</a:t>
            </a:r>
          </a:p>
        </p:txBody>
      </p:sp>
      <p:sp>
        <p:nvSpPr>
          <p:cNvPr id="33" name="Slide Number Placeholder 3"/>
          <p:cNvSpPr txBox="1">
            <a:spLocks/>
          </p:cNvSpPr>
          <p:nvPr/>
        </p:nvSpPr>
        <p:spPr>
          <a:xfrm>
            <a:off x="1538766" y="652241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AF88E988-FB04-AB4E-BE5A-59F242AF7F7A}" type="slidenum">
              <a:rPr lang="en-US" sz="1400">
                <a:solidFill>
                  <a:schemeClr val="bg1"/>
                </a:solidFill>
              </a:rPr>
              <a:pPr algn="l"/>
              <a:t>47</a:t>
            </a:fld>
            <a:endParaRPr lang="en-US" sz="1400">
              <a:solidFill>
                <a:schemeClr val="bg1"/>
              </a:solidFill>
            </a:endParaRPr>
          </a:p>
        </p:txBody>
      </p:sp>
      <p:sp>
        <p:nvSpPr>
          <p:cNvPr id="4" name="Rectangle 3"/>
          <p:cNvSpPr/>
          <p:nvPr/>
        </p:nvSpPr>
        <p:spPr>
          <a:xfrm>
            <a:off x="2953815" y="3403749"/>
            <a:ext cx="2714625" cy="628650"/>
          </a:xfrm>
          <a:prstGeom prst="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Low accuracy</a:t>
            </a:r>
          </a:p>
        </p:txBody>
      </p:sp>
      <p:sp>
        <p:nvSpPr>
          <p:cNvPr id="12" name="Rectangle 11"/>
          <p:cNvSpPr/>
          <p:nvPr/>
        </p:nvSpPr>
        <p:spPr>
          <a:xfrm>
            <a:off x="6749522" y="3403749"/>
            <a:ext cx="2714625" cy="628650"/>
          </a:xfrm>
          <a:prstGeom prst="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a:t>Leadership bias</a:t>
            </a:r>
            <a:endParaRPr lang="en-US" sz="2400" dirty="0"/>
          </a:p>
        </p:txBody>
      </p:sp>
      <p:sp>
        <p:nvSpPr>
          <p:cNvPr id="13" name="Rectangle 12"/>
          <p:cNvSpPr/>
          <p:nvPr/>
        </p:nvSpPr>
        <p:spPr>
          <a:xfrm>
            <a:off x="6749522" y="4081652"/>
            <a:ext cx="2714625" cy="628650"/>
          </a:xfrm>
          <a:prstGeom prst="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a:t>Time constraints</a:t>
            </a:r>
            <a:endParaRPr lang="en-US" sz="2400" dirty="0"/>
          </a:p>
        </p:txBody>
      </p:sp>
      <p:sp>
        <p:nvSpPr>
          <p:cNvPr id="14" name="Rectangle 13"/>
          <p:cNvSpPr/>
          <p:nvPr/>
        </p:nvSpPr>
        <p:spPr>
          <a:xfrm>
            <a:off x="2953815" y="4081652"/>
            <a:ext cx="2714625" cy="628650"/>
          </a:xfrm>
          <a:prstGeom prst="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Low speed</a:t>
            </a:r>
          </a:p>
        </p:txBody>
      </p:sp>
      <p:sp>
        <p:nvSpPr>
          <p:cNvPr id="11" name="TextBox 10"/>
          <p:cNvSpPr txBox="1"/>
          <p:nvPr/>
        </p:nvSpPr>
        <p:spPr>
          <a:xfrm>
            <a:off x="2953813" y="2876843"/>
            <a:ext cx="2714627" cy="584775"/>
          </a:xfrm>
          <a:prstGeom prst="rect">
            <a:avLst/>
          </a:prstGeom>
          <a:noFill/>
        </p:spPr>
        <p:txBody>
          <a:bodyPr wrap="square" rtlCol="0">
            <a:spAutoFit/>
          </a:bodyPr>
          <a:lstStyle/>
          <a:p>
            <a:pPr algn="ctr"/>
            <a:r>
              <a:rPr lang="en-US" sz="3200" b="1" dirty="0"/>
              <a:t>BCIs</a:t>
            </a:r>
          </a:p>
        </p:txBody>
      </p:sp>
      <p:sp>
        <p:nvSpPr>
          <p:cNvPr id="16" name="TextBox 15"/>
          <p:cNvSpPr txBox="1"/>
          <p:nvPr/>
        </p:nvSpPr>
        <p:spPr>
          <a:xfrm>
            <a:off x="6749522" y="2876842"/>
            <a:ext cx="2714625" cy="584775"/>
          </a:xfrm>
          <a:prstGeom prst="rect">
            <a:avLst/>
          </a:prstGeom>
          <a:noFill/>
        </p:spPr>
        <p:txBody>
          <a:bodyPr wrap="square" rtlCol="0">
            <a:spAutoFit/>
          </a:bodyPr>
          <a:lstStyle/>
          <a:p>
            <a:pPr algn="ctr"/>
            <a:r>
              <a:rPr lang="en-US" sz="3200" b="1" dirty="0"/>
              <a:t>Groups</a:t>
            </a:r>
          </a:p>
        </p:txBody>
      </p:sp>
      <p:sp>
        <p:nvSpPr>
          <p:cNvPr id="17" name="Rectangle 16"/>
          <p:cNvSpPr/>
          <p:nvPr/>
        </p:nvSpPr>
        <p:spPr>
          <a:xfrm>
            <a:off x="2953812" y="5073359"/>
            <a:ext cx="6510334" cy="628650"/>
          </a:xfrm>
          <a:prstGeom prst="rect">
            <a:avLst/>
          </a:prstGeom>
          <a:solidFill>
            <a:srgbClr val="92D050"/>
          </a:solidFill>
          <a:ln>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Collaborative BCIs</a:t>
            </a:r>
          </a:p>
        </p:txBody>
      </p:sp>
      <p:cxnSp>
        <p:nvCxnSpPr>
          <p:cNvPr id="18" name="Straight Arrow Connector 17"/>
          <p:cNvCxnSpPr>
            <a:stCxn id="14" idx="2"/>
            <a:endCxn id="17" idx="0"/>
          </p:cNvCxnSpPr>
          <p:nvPr/>
        </p:nvCxnSpPr>
        <p:spPr>
          <a:xfrm>
            <a:off x="4311127" y="4710303"/>
            <a:ext cx="1897852" cy="363057"/>
          </a:xfrm>
          <a:prstGeom prst="straightConnector1">
            <a:avLst/>
          </a:prstGeom>
          <a:ln w="50800">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3" idx="2"/>
            <a:endCxn id="17" idx="0"/>
          </p:cNvCxnSpPr>
          <p:nvPr/>
        </p:nvCxnSpPr>
        <p:spPr>
          <a:xfrm flipH="1">
            <a:off x="6208980" y="4710303"/>
            <a:ext cx="1897855" cy="363057"/>
          </a:xfrm>
          <a:prstGeom prst="straightConnector1">
            <a:avLst/>
          </a:prstGeom>
          <a:ln w="50800">
            <a:tailEnd type="triangle"/>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1779776" y="1346155"/>
            <a:ext cx="8678752"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 data from </a:t>
            </a:r>
            <a:r>
              <a:rPr lang="en-US" sz="2400" b="1" dirty="0">
                <a:latin typeface="Times New Roman" panose="02020603050405020304" pitchFamily="18" charset="0"/>
                <a:cs typeface="Times New Roman" panose="02020603050405020304" pitchFamily="18" charset="0"/>
              </a:rPr>
              <a:t>multiple brains</a:t>
            </a:r>
          </a:p>
          <a:p>
            <a:pPr marL="457200" indent="-4572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First studies in the 2010s with simple perceptual tasks (faces/cars)</a:t>
            </a:r>
          </a:p>
        </p:txBody>
      </p:sp>
      <p:pic>
        <p:nvPicPr>
          <p:cNvPr id="28" name="Picture 27" descr="2brain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99072" y="5772849"/>
            <a:ext cx="2419815" cy="618323"/>
          </a:xfrm>
          <a:prstGeom prst="rect">
            <a:avLst/>
          </a:prstGeom>
        </p:spPr>
      </p:pic>
    </p:spTree>
    <p:extLst>
      <p:ext uri="{BB962C8B-B14F-4D97-AF65-F5344CB8AC3E}">
        <p14:creationId xmlns:p14="http://schemas.microsoft.com/office/powerpoint/2010/main" val="888107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79776" y="242214"/>
            <a:ext cx="8888223" cy="707886"/>
          </a:xfrm>
          <a:prstGeom prst="rect">
            <a:avLst/>
          </a:prstGeom>
        </p:spPr>
        <p:txBody>
          <a:bodyPr wrap="square">
            <a:spAutoFit/>
          </a:bodyPr>
          <a:lstStyle/>
          <a:p>
            <a:pPr algn="ctr"/>
            <a:r>
              <a:rPr lang="en-US" sz="4000" b="1" dirty="0">
                <a:solidFill>
                  <a:srgbClr val="002060"/>
                </a:solidFill>
                <a:latin typeface="Times New Roman" panose="02020603050405020304" pitchFamily="18" charset="0"/>
                <a:cs typeface="Times New Roman" panose="02020603050405020304" pitchFamily="18" charset="0"/>
              </a:rPr>
              <a:t>Our </a:t>
            </a:r>
            <a:r>
              <a:rPr lang="en-US" sz="4000" b="1" dirty="0" err="1">
                <a:solidFill>
                  <a:srgbClr val="002060"/>
                </a:solidFill>
                <a:latin typeface="Times New Roman" panose="02020603050405020304" pitchFamily="18" charset="0"/>
                <a:cs typeface="Times New Roman" panose="02020603050405020304" pitchFamily="18" charset="0"/>
              </a:rPr>
              <a:t>cBCI</a:t>
            </a:r>
            <a:r>
              <a:rPr lang="en-US" sz="4000" b="1" dirty="0">
                <a:solidFill>
                  <a:srgbClr val="002060"/>
                </a:solidFill>
                <a:latin typeface="Times New Roman" panose="02020603050405020304" pitchFamily="18" charset="0"/>
                <a:cs typeface="Times New Roman" panose="02020603050405020304" pitchFamily="18" charset="0"/>
              </a:rPr>
              <a:t> framework</a:t>
            </a:r>
          </a:p>
        </p:txBody>
      </p:sp>
      <p:sp>
        <p:nvSpPr>
          <p:cNvPr id="33" name="Slide Number Placeholder 3"/>
          <p:cNvSpPr txBox="1">
            <a:spLocks/>
          </p:cNvSpPr>
          <p:nvPr/>
        </p:nvSpPr>
        <p:spPr>
          <a:xfrm>
            <a:off x="1538766" y="652241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AF88E988-FB04-AB4E-BE5A-59F242AF7F7A}" type="slidenum">
              <a:rPr lang="en-US" sz="1400">
                <a:solidFill>
                  <a:schemeClr val="bg1"/>
                </a:solidFill>
              </a:rPr>
              <a:pPr algn="l"/>
              <a:t>48</a:t>
            </a:fld>
            <a:endParaRPr lang="en-US" sz="1400">
              <a:solidFill>
                <a:schemeClr val="bg1"/>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3998" y="3890147"/>
            <a:ext cx="9144000" cy="2720417"/>
          </a:xfrm>
          <a:prstGeom prst="rect">
            <a:avLst/>
          </a:prstGeom>
        </p:spPr>
      </p:pic>
      <p:sp>
        <p:nvSpPr>
          <p:cNvPr id="11" name="TextBox 10">
            <a:extLst>
              <a:ext uri="{FF2B5EF4-FFF2-40B4-BE49-F238E27FC236}">
                <a16:creationId xmlns:a16="http://schemas.microsoft.com/office/drawing/2014/main" id="{BAACBFAB-15B4-4E01-A143-99EE607E6CA0}"/>
              </a:ext>
            </a:extLst>
          </p:cNvPr>
          <p:cNvSpPr txBox="1"/>
          <p:nvPr/>
        </p:nvSpPr>
        <p:spPr>
          <a:xfrm>
            <a:off x="1779776" y="1127093"/>
            <a:ext cx="8678752" cy="2677656"/>
          </a:xfrm>
          <a:prstGeom prst="rect">
            <a:avLst/>
          </a:prstGeom>
          <a:noFill/>
        </p:spPr>
        <p:txBody>
          <a:bodyPr wrap="square" rtlCol="0">
            <a:spAutoFit/>
          </a:bodyPr>
          <a:lstStyle/>
          <a:p>
            <a:pPr marL="457200" indent="-457200">
              <a:buFont typeface="Arial" charset="0"/>
              <a:buChar char="•"/>
            </a:pPr>
            <a:r>
              <a:rPr lang="en-US" sz="2400" dirty="0">
                <a:latin typeface="Times New Roman" panose="02020603050405020304" pitchFamily="18" charset="0"/>
                <a:cs typeface="Times New Roman" panose="02020603050405020304" pitchFamily="18" charset="0"/>
              </a:rPr>
              <a:t>Users </a:t>
            </a:r>
            <a:r>
              <a:rPr lang="en-US" sz="2400" b="1" dirty="0">
                <a:latin typeface="Times New Roman" panose="02020603050405020304" pitchFamily="18" charset="0"/>
                <a:cs typeface="Times New Roman" panose="02020603050405020304" pitchFamily="18" charset="0"/>
              </a:rPr>
              <a:t>report</a:t>
            </a:r>
            <a:r>
              <a:rPr lang="en-US" sz="2400" dirty="0">
                <a:latin typeface="Times New Roman" panose="02020603050405020304" pitchFamily="18" charset="0"/>
                <a:cs typeface="Times New Roman" panose="02020603050405020304" pitchFamily="18" charset="0"/>
              </a:rPr>
              <a:t> individual decisions</a:t>
            </a:r>
          </a:p>
          <a:p>
            <a:endParaRPr lang="en-US" sz="2400" dirty="0">
              <a:latin typeface="Times New Roman" panose="02020603050405020304" pitchFamily="18" charset="0"/>
              <a:cs typeface="Times New Roman" panose="02020603050405020304" pitchFamily="18" charset="0"/>
            </a:endParaRPr>
          </a:p>
          <a:p>
            <a:pPr marL="457200" indent="-457200">
              <a:buFont typeface="Arial" charset="0"/>
              <a:buChar char="•"/>
            </a:pPr>
            <a:r>
              <a:rPr lang="en-US" sz="2400" dirty="0">
                <a:latin typeface="Times New Roman" panose="02020603050405020304" pitchFamily="18" charset="0"/>
                <a:cs typeface="Times New Roman" panose="02020603050405020304" pitchFamily="18" charset="0"/>
              </a:rPr>
              <a:t>Brain signals used to </a:t>
            </a:r>
            <a:r>
              <a:rPr lang="en-US" sz="2400" b="1" dirty="0">
                <a:latin typeface="Times New Roman" panose="02020603050405020304" pitchFamily="18" charset="0"/>
                <a:cs typeface="Times New Roman" panose="02020603050405020304" pitchFamily="18" charset="0"/>
              </a:rPr>
              <a:t>decode the decision confidence </a:t>
            </a:r>
            <a:r>
              <a:rPr lang="en-US" sz="2400" dirty="0">
                <a:latin typeface="Times New Roman" panose="02020603050405020304" pitchFamily="18" charset="0"/>
                <a:cs typeface="Times New Roman" panose="02020603050405020304" pitchFamily="18" charset="0"/>
              </a:rPr>
              <a:t>of each participant</a:t>
            </a:r>
          </a:p>
          <a:p>
            <a:pPr marL="457200" indent="-457200">
              <a:buFont typeface="Arial" charset="0"/>
              <a:buChar char="•"/>
            </a:pPr>
            <a:endParaRPr lang="en-US" sz="2400" dirty="0">
              <a:latin typeface="Times New Roman" panose="02020603050405020304" pitchFamily="18" charset="0"/>
              <a:cs typeface="Times New Roman" panose="02020603050405020304" pitchFamily="18" charset="0"/>
            </a:endParaRPr>
          </a:p>
          <a:p>
            <a:pPr marL="457200" indent="-457200">
              <a:buFont typeface="Arial" charset="0"/>
              <a:buChar char="•"/>
            </a:pPr>
            <a:r>
              <a:rPr lang="en-US" sz="2400" dirty="0">
                <a:latin typeface="Times New Roman" panose="02020603050405020304" pitchFamily="18" charset="0"/>
                <a:cs typeface="Times New Roman" panose="02020603050405020304" pitchFamily="18" charset="0"/>
              </a:rPr>
              <a:t>Group decisions made by </a:t>
            </a:r>
            <a:r>
              <a:rPr lang="en-US" sz="2400" b="1" dirty="0">
                <a:latin typeface="Times New Roman" panose="02020603050405020304" pitchFamily="18" charset="0"/>
                <a:cs typeface="Times New Roman" panose="02020603050405020304" pitchFamily="18" charset="0"/>
              </a:rPr>
              <a:t>weighing individual decisions </a:t>
            </a:r>
            <a:r>
              <a:rPr lang="en-US" sz="2400" dirty="0">
                <a:latin typeface="Times New Roman" panose="02020603050405020304" pitchFamily="18" charset="0"/>
                <a:cs typeface="Times New Roman" panose="02020603050405020304" pitchFamily="18" charset="0"/>
              </a:rPr>
              <a:t>according to the confidence estimates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041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97EA2498-ED23-412F-9E84-70CF26448473}"/>
              </a:ext>
            </a:extLst>
          </p:cNvPr>
          <p:cNvSpPr/>
          <p:nvPr/>
        </p:nvSpPr>
        <p:spPr>
          <a:xfrm>
            <a:off x="5503076" y="1920484"/>
            <a:ext cx="472662" cy="83099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Rectangle 7"/>
          <p:cNvSpPr/>
          <p:nvPr/>
        </p:nvSpPr>
        <p:spPr>
          <a:xfrm>
            <a:off x="1538767" y="242214"/>
            <a:ext cx="9129232" cy="707886"/>
          </a:xfrm>
          <a:prstGeom prst="rect">
            <a:avLst/>
          </a:prstGeom>
        </p:spPr>
        <p:txBody>
          <a:bodyPr wrap="square">
            <a:spAutoFit/>
          </a:bodyPr>
          <a:lstStyle/>
          <a:p>
            <a:pPr algn="ctr"/>
            <a:r>
              <a:rPr lang="en-US" sz="4000" b="1" dirty="0">
                <a:solidFill>
                  <a:srgbClr val="002060"/>
                </a:solidFill>
                <a:latin typeface="Times New Roman" panose="02020603050405020304" pitchFamily="18" charset="0"/>
                <a:cs typeface="Times New Roman" panose="02020603050405020304" pitchFamily="18" charset="0"/>
              </a:rPr>
              <a:t>Data recording and processing</a:t>
            </a:r>
          </a:p>
        </p:txBody>
      </p:sp>
      <p:sp>
        <p:nvSpPr>
          <p:cNvPr id="33" name="Slide Number Placeholder 3"/>
          <p:cNvSpPr txBox="1">
            <a:spLocks/>
          </p:cNvSpPr>
          <p:nvPr/>
        </p:nvSpPr>
        <p:spPr>
          <a:xfrm>
            <a:off x="1538766" y="652241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AF88E988-FB04-AB4E-BE5A-59F242AF7F7A}" type="slidenum">
              <a:rPr lang="en-US" sz="1400">
                <a:solidFill>
                  <a:schemeClr val="bg1"/>
                </a:solidFill>
              </a:rPr>
              <a:pPr algn="l"/>
              <a:t>49</a:t>
            </a:fld>
            <a:endParaRPr lang="en-US" sz="1400">
              <a:solidFill>
                <a:schemeClr val="bg1"/>
              </a:solidFill>
            </a:endParaRPr>
          </a:p>
        </p:txBody>
      </p:sp>
      <p:sp>
        <p:nvSpPr>
          <p:cNvPr id="12" name="TextBox 11"/>
          <p:cNvSpPr txBox="1"/>
          <p:nvPr/>
        </p:nvSpPr>
        <p:spPr>
          <a:xfrm>
            <a:off x="6119153" y="6538700"/>
            <a:ext cx="4548847" cy="307777"/>
          </a:xfrm>
          <a:prstGeom prst="rect">
            <a:avLst/>
          </a:prstGeom>
          <a:noFill/>
        </p:spPr>
        <p:txBody>
          <a:bodyPr wrap="square" rtlCol="0">
            <a:spAutoFit/>
          </a:bodyPr>
          <a:lstStyle/>
          <a:p>
            <a:r>
              <a:rPr lang="en-US" sz="1400" dirty="0">
                <a:solidFill>
                  <a:schemeClr val="bg1"/>
                </a:solidFill>
              </a:rPr>
              <a:t>BCI-NE Laboratory, University of Essex (UK)</a:t>
            </a:r>
          </a:p>
        </p:txBody>
      </p:sp>
      <p:sp>
        <p:nvSpPr>
          <p:cNvPr id="2" name="Rectangle 1">
            <a:extLst>
              <a:ext uri="{FF2B5EF4-FFF2-40B4-BE49-F238E27FC236}">
                <a16:creationId xmlns:a16="http://schemas.microsoft.com/office/drawing/2014/main" id="{851A2614-CB1B-44CE-937A-6B636FEC2449}"/>
              </a:ext>
            </a:extLst>
          </p:cNvPr>
          <p:cNvSpPr/>
          <p:nvPr/>
        </p:nvSpPr>
        <p:spPr>
          <a:xfrm>
            <a:off x="2447279" y="1331650"/>
            <a:ext cx="2015231"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EEG Data</a:t>
            </a:r>
          </a:p>
          <a:p>
            <a:pPr algn="ctr"/>
            <a:r>
              <a:rPr lang="en-GB" sz="2000" dirty="0"/>
              <a:t>(64 electrodes)</a:t>
            </a:r>
          </a:p>
        </p:txBody>
      </p:sp>
      <p:sp>
        <p:nvSpPr>
          <p:cNvPr id="26" name="Rectangle 25">
            <a:extLst>
              <a:ext uri="{FF2B5EF4-FFF2-40B4-BE49-F238E27FC236}">
                <a16:creationId xmlns:a16="http://schemas.microsoft.com/office/drawing/2014/main" id="{17B00D9E-2A14-454E-BE4F-652BFEC36DF1}"/>
              </a:ext>
            </a:extLst>
          </p:cNvPr>
          <p:cNvSpPr/>
          <p:nvPr/>
        </p:nvSpPr>
        <p:spPr>
          <a:xfrm>
            <a:off x="2443816" y="2927609"/>
            <a:ext cx="2015231"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Band-pass filter</a:t>
            </a:r>
          </a:p>
          <a:p>
            <a:pPr algn="ctr"/>
            <a:r>
              <a:rPr lang="en-GB" sz="2000" dirty="0"/>
              <a:t>0.15-40 Hz</a:t>
            </a:r>
          </a:p>
        </p:txBody>
      </p:sp>
      <p:sp>
        <p:nvSpPr>
          <p:cNvPr id="27" name="Rectangle 26">
            <a:extLst>
              <a:ext uri="{FF2B5EF4-FFF2-40B4-BE49-F238E27FC236}">
                <a16:creationId xmlns:a16="http://schemas.microsoft.com/office/drawing/2014/main" id="{8EC21FEE-BCB9-4795-A371-A69182D4886C}"/>
              </a:ext>
            </a:extLst>
          </p:cNvPr>
          <p:cNvSpPr/>
          <p:nvPr/>
        </p:nvSpPr>
        <p:spPr>
          <a:xfrm>
            <a:off x="2447273" y="2131758"/>
            <a:ext cx="2015231"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Reference to earlobes</a:t>
            </a:r>
            <a:endParaRPr lang="en-GB" sz="2000" dirty="0"/>
          </a:p>
        </p:txBody>
      </p:sp>
      <p:sp>
        <p:nvSpPr>
          <p:cNvPr id="28" name="Rectangle 27">
            <a:extLst>
              <a:ext uri="{FF2B5EF4-FFF2-40B4-BE49-F238E27FC236}">
                <a16:creationId xmlns:a16="http://schemas.microsoft.com/office/drawing/2014/main" id="{923969B0-34C3-467D-9A09-31CCC42EB0E3}"/>
              </a:ext>
            </a:extLst>
          </p:cNvPr>
          <p:cNvSpPr/>
          <p:nvPr/>
        </p:nvSpPr>
        <p:spPr>
          <a:xfrm>
            <a:off x="2443816" y="3736595"/>
            <a:ext cx="2015231"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EOG correction</a:t>
            </a:r>
            <a:endParaRPr lang="en-GB" sz="2000" dirty="0"/>
          </a:p>
        </p:txBody>
      </p:sp>
      <p:sp>
        <p:nvSpPr>
          <p:cNvPr id="29" name="Rectangle 28">
            <a:extLst>
              <a:ext uri="{FF2B5EF4-FFF2-40B4-BE49-F238E27FC236}">
                <a16:creationId xmlns:a16="http://schemas.microsoft.com/office/drawing/2014/main" id="{823AA1B9-630C-4150-A99A-ECE69E3231CE}"/>
              </a:ext>
            </a:extLst>
          </p:cNvPr>
          <p:cNvSpPr/>
          <p:nvPr/>
        </p:nvSpPr>
        <p:spPr>
          <a:xfrm>
            <a:off x="2442349" y="4556110"/>
            <a:ext cx="2015231"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err="1"/>
              <a:t>Epoching</a:t>
            </a:r>
            <a:endParaRPr lang="en-GB" sz="2000" dirty="0"/>
          </a:p>
        </p:txBody>
      </p:sp>
      <p:sp>
        <p:nvSpPr>
          <p:cNvPr id="30" name="Rectangle 29">
            <a:extLst>
              <a:ext uri="{FF2B5EF4-FFF2-40B4-BE49-F238E27FC236}">
                <a16:creationId xmlns:a16="http://schemas.microsoft.com/office/drawing/2014/main" id="{8E535682-259A-44B1-BBD7-3C0D7DC4FCD8}"/>
              </a:ext>
            </a:extLst>
          </p:cNvPr>
          <p:cNvSpPr/>
          <p:nvPr/>
        </p:nvSpPr>
        <p:spPr>
          <a:xfrm>
            <a:off x="5975740" y="1917930"/>
            <a:ext cx="3368627" cy="830997"/>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ADE7DF3-EE3C-4F32-8170-19EF5C885032}"/>
              </a:ext>
            </a:extLst>
          </p:cNvPr>
          <p:cNvSpPr txBox="1"/>
          <p:nvPr/>
        </p:nvSpPr>
        <p:spPr>
          <a:xfrm>
            <a:off x="5315194" y="2781537"/>
            <a:ext cx="1321538" cy="400110"/>
          </a:xfrm>
          <a:prstGeom prst="rect">
            <a:avLst/>
          </a:prstGeom>
          <a:noFill/>
        </p:spPr>
        <p:txBody>
          <a:bodyPr wrap="square" rtlCol="0">
            <a:spAutoFit/>
          </a:bodyPr>
          <a:lstStyle/>
          <a:p>
            <a:pPr algn="ctr"/>
            <a:r>
              <a:rPr lang="en-US" sz="2000" dirty="0"/>
              <a:t>stimulus</a:t>
            </a:r>
          </a:p>
        </p:txBody>
      </p:sp>
      <p:sp>
        <p:nvSpPr>
          <p:cNvPr id="37" name="Freeform 28">
            <a:extLst>
              <a:ext uri="{FF2B5EF4-FFF2-40B4-BE49-F238E27FC236}">
                <a16:creationId xmlns:a16="http://schemas.microsoft.com/office/drawing/2014/main" id="{B2423ECF-4C31-4E9E-9707-9E7636ED6CED}"/>
              </a:ext>
            </a:extLst>
          </p:cNvPr>
          <p:cNvSpPr/>
          <p:nvPr/>
        </p:nvSpPr>
        <p:spPr>
          <a:xfrm>
            <a:off x="5492724" y="1957157"/>
            <a:ext cx="4595153" cy="397951"/>
          </a:xfrm>
          <a:custGeom>
            <a:avLst/>
            <a:gdLst>
              <a:gd name="connsiteX0" fmla="*/ 0 w 6756400"/>
              <a:gd name="connsiteY0" fmla="*/ 178021 h 432021"/>
              <a:gd name="connsiteX1" fmla="*/ 50800 w 6756400"/>
              <a:gd name="connsiteY1" fmla="*/ 139921 h 432021"/>
              <a:gd name="connsiteX2" fmla="*/ 88900 w 6756400"/>
              <a:gd name="connsiteY2" fmla="*/ 101821 h 432021"/>
              <a:gd name="connsiteX3" fmla="*/ 127000 w 6756400"/>
              <a:gd name="connsiteY3" fmla="*/ 89121 h 432021"/>
              <a:gd name="connsiteX4" fmla="*/ 177800 w 6756400"/>
              <a:gd name="connsiteY4" fmla="*/ 51021 h 432021"/>
              <a:gd name="connsiteX5" fmla="*/ 342900 w 6756400"/>
              <a:gd name="connsiteY5" fmla="*/ 51021 h 432021"/>
              <a:gd name="connsiteX6" fmla="*/ 381000 w 6756400"/>
              <a:gd name="connsiteY6" fmla="*/ 63721 h 432021"/>
              <a:gd name="connsiteX7" fmla="*/ 444500 w 6756400"/>
              <a:gd name="connsiteY7" fmla="*/ 139921 h 432021"/>
              <a:gd name="connsiteX8" fmla="*/ 457200 w 6756400"/>
              <a:gd name="connsiteY8" fmla="*/ 178021 h 432021"/>
              <a:gd name="connsiteX9" fmla="*/ 508000 w 6756400"/>
              <a:gd name="connsiteY9" fmla="*/ 254221 h 432021"/>
              <a:gd name="connsiteX10" fmla="*/ 533400 w 6756400"/>
              <a:gd name="connsiteY10" fmla="*/ 292321 h 432021"/>
              <a:gd name="connsiteX11" fmla="*/ 571500 w 6756400"/>
              <a:gd name="connsiteY11" fmla="*/ 305021 h 432021"/>
              <a:gd name="connsiteX12" fmla="*/ 609600 w 6756400"/>
              <a:gd name="connsiteY12" fmla="*/ 279621 h 432021"/>
              <a:gd name="connsiteX13" fmla="*/ 647700 w 6756400"/>
              <a:gd name="connsiteY13" fmla="*/ 228821 h 432021"/>
              <a:gd name="connsiteX14" fmla="*/ 698500 w 6756400"/>
              <a:gd name="connsiteY14" fmla="*/ 203421 h 432021"/>
              <a:gd name="connsiteX15" fmla="*/ 711200 w 6756400"/>
              <a:gd name="connsiteY15" fmla="*/ 165321 h 432021"/>
              <a:gd name="connsiteX16" fmla="*/ 787400 w 6756400"/>
              <a:gd name="connsiteY16" fmla="*/ 114521 h 432021"/>
              <a:gd name="connsiteX17" fmla="*/ 812800 w 6756400"/>
              <a:gd name="connsiteY17" fmla="*/ 228821 h 432021"/>
              <a:gd name="connsiteX18" fmla="*/ 850900 w 6756400"/>
              <a:gd name="connsiteY18" fmla="*/ 254221 h 432021"/>
              <a:gd name="connsiteX19" fmla="*/ 914400 w 6756400"/>
              <a:gd name="connsiteY19" fmla="*/ 178021 h 432021"/>
              <a:gd name="connsiteX20" fmla="*/ 990600 w 6756400"/>
              <a:gd name="connsiteY20" fmla="*/ 76421 h 432021"/>
              <a:gd name="connsiteX21" fmla="*/ 1041400 w 6756400"/>
              <a:gd name="connsiteY21" fmla="*/ 221 h 432021"/>
              <a:gd name="connsiteX22" fmla="*/ 1079500 w 6756400"/>
              <a:gd name="connsiteY22" fmla="*/ 25621 h 432021"/>
              <a:gd name="connsiteX23" fmla="*/ 1130300 w 6756400"/>
              <a:gd name="connsiteY23" fmla="*/ 127221 h 432021"/>
              <a:gd name="connsiteX24" fmla="*/ 1155700 w 6756400"/>
              <a:gd name="connsiteY24" fmla="*/ 203421 h 432021"/>
              <a:gd name="connsiteX25" fmla="*/ 1193800 w 6756400"/>
              <a:gd name="connsiteY25" fmla="*/ 165321 h 432021"/>
              <a:gd name="connsiteX26" fmla="*/ 1257300 w 6756400"/>
              <a:gd name="connsiteY26" fmla="*/ 76421 h 432021"/>
              <a:gd name="connsiteX27" fmla="*/ 1295400 w 6756400"/>
              <a:gd name="connsiteY27" fmla="*/ 89121 h 432021"/>
              <a:gd name="connsiteX28" fmla="*/ 1308100 w 6756400"/>
              <a:gd name="connsiteY28" fmla="*/ 139921 h 432021"/>
              <a:gd name="connsiteX29" fmla="*/ 1320800 w 6756400"/>
              <a:gd name="connsiteY29" fmla="*/ 178021 h 432021"/>
              <a:gd name="connsiteX30" fmla="*/ 1358900 w 6756400"/>
              <a:gd name="connsiteY30" fmla="*/ 152621 h 432021"/>
              <a:gd name="connsiteX31" fmla="*/ 1397000 w 6756400"/>
              <a:gd name="connsiteY31" fmla="*/ 114521 h 432021"/>
              <a:gd name="connsiteX32" fmla="*/ 1447800 w 6756400"/>
              <a:gd name="connsiteY32" fmla="*/ 89121 h 432021"/>
              <a:gd name="connsiteX33" fmla="*/ 1524000 w 6756400"/>
              <a:gd name="connsiteY33" fmla="*/ 63721 h 432021"/>
              <a:gd name="connsiteX34" fmla="*/ 1600200 w 6756400"/>
              <a:gd name="connsiteY34" fmla="*/ 127221 h 432021"/>
              <a:gd name="connsiteX35" fmla="*/ 1612900 w 6756400"/>
              <a:gd name="connsiteY35" fmla="*/ 165321 h 432021"/>
              <a:gd name="connsiteX36" fmla="*/ 1663700 w 6756400"/>
              <a:gd name="connsiteY36" fmla="*/ 216121 h 432021"/>
              <a:gd name="connsiteX37" fmla="*/ 1727200 w 6756400"/>
              <a:gd name="connsiteY37" fmla="*/ 305021 h 432021"/>
              <a:gd name="connsiteX38" fmla="*/ 1765300 w 6756400"/>
              <a:gd name="connsiteY38" fmla="*/ 279621 h 432021"/>
              <a:gd name="connsiteX39" fmla="*/ 1828800 w 6756400"/>
              <a:gd name="connsiteY39" fmla="*/ 203421 h 432021"/>
              <a:gd name="connsiteX40" fmla="*/ 1854200 w 6756400"/>
              <a:gd name="connsiteY40" fmla="*/ 165321 h 432021"/>
              <a:gd name="connsiteX41" fmla="*/ 1968500 w 6756400"/>
              <a:gd name="connsiteY41" fmla="*/ 165321 h 432021"/>
              <a:gd name="connsiteX42" fmla="*/ 2044700 w 6756400"/>
              <a:gd name="connsiteY42" fmla="*/ 254221 h 432021"/>
              <a:gd name="connsiteX43" fmla="*/ 2082800 w 6756400"/>
              <a:gd name="connsiteY43" fmla="*/ 241521 h 432021"/>
              <a:gd name="connsiteX44" fmla="*/ 2146300 w 6756400"/>
              <a:gd name="connsiteY44" fmla="*/ 127221 h 432021"/>
              <a:gd name="connsiteX45" fmla="*/ 2184400 w 6756400"/>
              <a:gd name="connsiteY45" fmla="*/ 76421 h 432021"/>
              <a:gd name="connsiteX46" fmla="*/ 2222500 w 6756400"/>
              <a:gd name="connsiteY46" fmla="*/ 51021 h 432021"/>
              <a:gd name="connsiteX47" fmla="*/ 2260600 w 6756400"/>
              <a:gd name="connsiteY47" fmla="*/ 114521 h 432021"/>
              <a:gd name="connsiteX48" fmla="*/ 2273300 w 6756400"/>
              <a:gd name="connsiteY48" fmla="*/ 203421 h 432021"/>
              <a:gd name="connsiteX49" fmla="*/ 2286000 w 6756400"/>
              <a:gd name="connsiteY49" fmla="*/ 254221 h 432021"/>
              <a:gd name="connsiteX50" fmla="*/ 2362200 w 6756400"/>
              <a:gd name="connsiteY50" fmla="*/ 190721 h 432021"/>
              <a:gd name="connsiteX51" fmla="*/ 2463800 w 6756400"/>
              <a:gd name="connsiteY51" fmla="*/ 127221 h 432021"/>
              <a:gd name="connsiteX52" fmla="*/ 2540000 w 6756400"/>
              <a:gd name="connsiteY52" fmla="*/ 139921 h 432021"/>
              <a:gd name="connsiteX53" fmla="*/ 2578100 w 6756400"/>
              <a:gd name="connsiteY53" fmla="*/ 165321 h 432021"/>
              <a:gd name="connsiteX54" fmla="*/ 2654300 w 6756400"/>
              <a:gd name="connsiteY54" fmla="*/ 152621 h 432021"/>
              <a:gd name="connsiteX55" fmla="*/ 2717800 w 6756400"/>
              <a:gd name="connsiteY55" fmla="*/ 165321 h 432021"/>
              <a:gd name="connsiteX56" fmla="*/ 2730500 w 6756400"/>
              <a:gd name="connsiteY56" fmla="*/ 203421 h 432021"/>
              <a:gd name="connsiteX57" fmla="*/ 2806700 w 6756400"/>
              <a:gd name="connsiteY57" fmla="*/ 241521 h 432021"/>
              <a:gd name="connsiteX58" fmla="*/ 2857500 w 6756400"/>
              <a:gd name="connsiteY58" fmla="*/ 228821 h 432021"/>
              <a:gd name="connsiteX59" fmla="*/ 2895600 w 6756400"/>
              <a:gd name="connsiteY59" fmla="*/ 203421 h 432021"/>
              <a:gd name="connsiteX60" fmla="*/ 2984500 w 6756400"/>
              <a:gd name="connsiteY60" fmla="*/ 165321 h 432021"/>
              <a:gd name="connsiteX61" fmla="*/ 3048000 w 6756400"/>
              <a:gd name="connsiteY61" fmla="*/ 228821 h 432021"/>
              <a:gd name="connsiteX62" fmla="*/ 3124200 w 6756400"/>
              <a:gd name="connsiteY62" fmla="*/ 152621 h 432021"/>
              <a:gd name="connsiteX63" fmla="*/ 3162300 w 6756400"/>
              <a:gd name="connsiteY63" fmla="*/ 127221 h 432021"/>
              <a:gd name="connsiteX64" fmla="*/ 3302000 w 6756400"/>
              <a:gd name="connsiteY64" fmla="*/ 63721 h 432021"/>
              <a:gd name="connsiteX65" fmla="*/ 3352800 w 6756400"/>
              <a:gd name="connsiteY65" fmla="*/ 51021 h 432021"/>
              <a:gd name="connsiteX66" fmla="*/ 3416300 w 6756400"/>
              <a:gd name="connsiteY66" fmla="*/ 114521 h 432021"/>
              <a:gd name="connsiteX67" fmla="*/ 3441700 w 6756400"/>
              <a:gd name="connsiteY67" fmla="*/ 165321 h 432021"/>
              <a:gd name="connsiteX68" fmla="*/ 3492500 w 6756400"/>
              <a:gd name="connsiteY68" fmla="*/ 178021 h 432021"/>
              <a:gd name="connsiteX69" fmla="*/ 3568700 w 6756400"/>
              <a:gd name="connsiteY69" fmla="*/ 114521 h 432021"/>
              <a:gd name="connsiteX70" fmla="*/ 3644900 w 6756400"/>
              <a:gd name="connsiteY70" fmla="*/ 127221 h 432021"/>
              <a:gd name="connsiteX71" fmla="*/ 3670300 w 6756400"/>
              <a:gd name="connsiteY71" fmla="*/ 165321 h 432021"/>
              <a:gd name="connsiteX72" fmla="*/ 3721100 w 6756400"/>
              <a:gd name="connsiteY72" fmla="*/ 241521 h 432021"/>
              <a:gd name="connsiteX73" fmla="*/ 3759200 w 6756400"/>
              <a:gd name="connsiteY73" fmla="*/ 254221 h 432021"/>
              <a:gd name="connsiteX74" fmla="*/ 3797300 w 6756400"/>
              <a:gd name="connsiteY74" fmla="*/ 216121 h 432021"/>
              <a:gd name="connsiteX75" fmla="*/ 3937000 w 6756400"/>
              <a:gd name="connsiteY75" fmla="*/ 152621 h 432021"/>
              <a:gd name="connsiteX76" fmla="*/ 3987800 w 6756400"/>
              <a:gd name="connsiteY76" fmla="*/ 127221 h 432021"/>
              <a:gd name="connsiteX77" fmla="*/ 4064000 w 6756400"/>
              <a:gd name="connsiteY77" fmla="*/ 139921 h 432021"/>
              <a:gd name="connsiteX78" fmla="*/ 4102100 w 6756400"/>
              <a:gd name="connsiteY78" fmla="*/ 216121 h 432021"/>
              <a:gd name="connsiteX79" fmla="*/ 4152900 w 6756400"/>
              <a:gd name="connsiteY79" fmla="*/ 165321 h 432021"/>
              <a:gd name="connsiteX80" fmla="*/ 4203700 w 6756400"/>
              <a:gd name="connsiteY80" fmla="*/ 101821 h 432021"/>
              <a:gd name="connsiteX81" fmla="*/ 4254500 w 6756400"/>
              <a:gd name="connsiteY81" fmla="*/ 165321 h 432021"/>
              <a:gd name="connsiteX82" fmla="*/ 4279900 w 6756400"/>
              <a:gd name="connsiteY82" fmla="*/ 241521 h 432021"/>
              <a:gd name="connsiteX83" fmla="*/ 4318000 w 6756400"/>
              <a:gd name="connsiteY83" fmla="*/ 228821 h 432021"/>
              <a:gd name="connsiteX84" fmla="*/ 4381500 w 6756400"/>
              <a:gd name="connsiteY84" fmla="*/ 139921 h 432021"/>
              <a:gd name="connsiteX85" fmla="*/ 4470400 w 6756400"/>
              <a:gd name="connsiteY85" fmla="*/ 76421 h 432021"/>
              <a:gd name="connsiteX86" fmla="*/ 4495800 w 6756400"/>
              <a:gd name="connsiteY86" fmla="*/ 114521 h 432021"/>
              <a:gd name="connsiteX87" fmla="*/ 4508500 w 6756400"/>
              <a:gd name="connsiteY87" fmla="*/ 152621 h 432021"/>
              <a:gd name="connsiteX88" fmla="*/ 4533900 w 6756400"/>
              <a:gd name="connsiteY88" fmla="*/ 203421 h 432021"/>
              <a:gd name="connsiteX89" fmla="*/ 4572000 w 6756400"/>
              <a:gd name="connsiteY89" fmla="*/ 279621 h 432021"/>
              <a:gd name="connsiteX90" fmla="*/ 4610100 w 6756400"/>
              <a:gd name="connsiteY90" fmla="*/ 266921 h 432021"/>
              <a:gd name="connsiteX91" fmla="*/ 4724400 w 6756400"/>
              <a:gd name="connsiteY91" fmla="*/ 139921 h 432021"/>
              <a:gd name="connsiteX92" fmla="*/ 4762500 w 6756400"/>
              <a:gd name="connsiteY92" fmla="*/ 101821 h 432021"/>
              <a:gd name="connsiteX93" fmla="*/ 4800600 w 6756400"/>
              <a:gd name="connsiteY93" fmla="*/ 114521 h 432021"/>
              <a:gd name="connsiteX94" fmla="*/ 4838700 w 6756400"/>
              <a:gd name="connsiteY94" fmla="*/ 266921 h 432021"/>
              <a:gd name="connsiteX95" fmla="*/ 4889500 w 6756400"/>
              <a:gd name="connsiteY95" fmla="*/ 165321 h 432021"/>
              <a:gd name="connsiteX96" fmla="*/ 4927600 w 6756400"/>
              <a:gd name="connsiteY96" fmla="*/ 152621 h 432021"/>
              <a:gd name="connsiteX97" fmla="*/ 4940300 w 6756400"/>
              <a:gd name="connsiteY97" fmla="*/ 190721 h 432021"/>
              <a:gd name="connsiteX98" fmla="*/ 4978400 w 6756400"/>
              <a:gd name="connsiteY98" fmla="*/ 114521 h 432021"/>
              <a:gd name="connsiteX99" fmla="*/ 5016500 w 6756400"/>
              <a:gd name="connsiteY99" fmla="*/ 101821 h 432021"/>
              <a:gd name="connsiteX100" fmla="*/ 5067300 w 6756400"/>
              <a:gd name="connsiteY100" fmla="*/ 178021 h 432021"/>
              <a:gd name="connsiteX101" fmla="*/ 5092700 w 6756400"/>
              <a:gd name="connsiteY101" fmla="*/ 216121 h 432021"/>
              <a:gd name="connsiteX102" fmla="*/ 5156200 w 6756400"/>
              <a:gd name="connsiteY102" fmla="*/ 203421 h 432021"/>
              <a:gd name="connsiteX103" fmla="*/ 5245100 w 6756400"/>
              <a:gd name="connsiteY103" fmla="*/ 139921 h 432021"/>
              <a:gd name="connsiteX104" fmla="*/ 5334000 w 6756400"/>
              <a:gd name="connsiteY104" fmla="*/ 152621 h 432021"/>
              <a:gd name="connsiteX105" fmla="*/ 5346700 w 6756400"/>
              <a:gd name="connsiteY105" fmla="*/ 190721 h 432021"/>
              <a:gd name="connsiteX106" fmla="*/ 5384800 w 6756400"/>
              <a:gd name="connsiteY106" fmla="*/ 203421 h 432021"/>
              <a:gd name="connsiteX107" fmla="*/ 5461000 w 6756400"/>
              <a:gd name="connsiteY107" fmla="*/ 139921 h 432021"/>
              <a:gd name="connsiteX108" fmla="*/ 5499100 w 6756400"/>
              <a:gd name="connsiteY108" fmla="*/ 127221 h 432021"/>
              <a:gd name="connsiteX109" fmla="*/ 5537200 w 6756400"/>
              <a:gd name="connsiteY109" fmla="*/ 152621 h 432021"/>
              <a:gd name="connsiteX110" fmla="*/ 5562600 w 6756400"/>
              <a:gd name="connsiteY110" fmla="*/ 254221 h 432021"/>
              <a:gd name="connsiteX111" fmla="*/ 5588000 w 6756400"/>
              <a:gd name="connsiteY111" fmla="*/ 216121 h 432021"/>
              <a:gd name="connsiteX112" fmla="*/ 5626100 w 6756400"/>
              <a:gd name="connsiteY112" fmla="*/ 127221 h 432021"/>
              <a:gd name="connsiteX113" fmla="*/ 5702300 w 6756400"/>
              <a:gd name="connsiteY113" fmla="*/ 89121 h 432021"/>
              <a:gd name="connsiteX114" fmla="*/ 5765800 w 6756400"/>
              <a:gd name="connsiteY114" fmla="*/ 190721 h 432021"/>
              <a:gd name="connsiteX115" fmla="*/ 5791200 w 6756400"/>
              <a:gd name="connsiteY115" fmla="*/ 241521 h 432021"/>
              <a:gd name="connsiteX116" fmla="*/ 5803900 w 6756400"/>
              <a:gd name="connsiteY116" fmla="*/ 279621 h 432021"/>
              <a:gd name="connsiteX117" fmla="*/ 5829300 w 6756400"/>
              <a:gd name="connsiteY117" fmla="*/ 317721 h 432021"/>
              <a:gd name="connsiteX118" fmla="*/ 5867400 w 6756400"/>
              <a:gd name="connsiteY118" fmla="*/ 432021 h 432021"/>
              <a:gd name="connsiteX119" fmla="*/ 5880100 w 6756400"/>
              <a:gd name="connsiteY119" fmla="*/ 381221 h 432021"/>
              <a:gd name="connsiteX120" fmla="*/ 5892800 w 6756400"/>
              <a:gd name="connsiteY120" fmla="*/ 317721 h 432021"/>
              <a:gd name="connsiteX121" fmla="*/ 5930900 w 6756400"/>
              <a:gd name="connsiteY121" fmla="*/ 266921 h 432021"/>
              <a:gd name="connsiteX122" fmla="*/ 5994400 w 6756400"/>
              <a:gd name="connsiteY122" fmla="*/ 178021 h 432021"/>
              <a:gd name="connsiteX123" fmla="*/ 6032500 w 6756400"/>
              <a:gd name="connsiteY123" fmla="*/ 165321 h 432021"/>
              <a:gd name="connsiteX124" fmla="*/ 6070600 w 6756400"/>
              <a:gd name="connsiteY124" fmla="*/ 178021 h 432021"/>
              <a:gd name="connsiteX125" fmla="*/ 6096000 w 6756400"/>
              <a:gd name="connsiteY125" fmla="*/ 228821 h 432021"/>
              <a:gd name="connsiteX126" fmla="*/ 6121400 w 6756400"/>
              <a:gd name="connsiteY126" fmla="*/ 266921 h 432021"/>
              <a:gd name="connsiteX127" fmla="*/ 6146800 w 6756400"/>
              <a:gd name="connsiteY127" fmla="*/ 228821 h 432021"/>
              <a:gd name="connsiteX128" fmla="*/ 6159500 w 6756400"/>
              <a:gd name="connsiteY128" fmla="*/ 190721 h 432021"/>
              <a:gd name="connsiteX129" fmla="*/ 6235700 w 6756400"/>
              <a:gd name="connsiteY129" fmla="*/ 127221 h 432021"/>
              <a:gd name="connsiteX130" fmla="*/ 6261100 w 6756400"/>
              <a:gd name="connsiteY130" fmla="*/ 165321 h 432021"/>
              <a:gd name="connsiteX131" fmla="*/ 6273800 w 6756400"/>
              <a:gd name="connsiteY131" fmla="*/ 216121 h 432021"/>
              <a:gd name="connsiteX132" fmla="*/ 6286500 w 6756400"/>
              <a:gd name="connsiteY132" fmla="*/ 254221 h 432021"/>
              <a:gd name="connsiteX133" fmla="*/ 6438900 w 6756400"/>
              <a:gd name="connsiteY133" fmla="*/ 190721 h 432021"/>
              <a:gd name="connsiteX134" fmla="*/ 6477000 w 6756400"/>
              <a:gd name="connsiteY134" fmla="*/ 216121 h 432021"/>
              <a:gd name="connsiteX135" fmla="*/ 6515100 w 6756400"/>
              <a:gd name="connsiteY135" fmla="*/ 178021 h 432021"/>
              <a:gd name="connsiteX136" fmla="*/ 6591300 w 6756400"/>
              <a:gd name="connsiteY136" fmla="*/ 114521 h 432021"/>
              <a:gd name="connsiteX137" fmla="*/ 6629400 w 6756400"/>
              <a:gd name="connsiteY137" fmla="*/ 127221 h 432021"/>
              <a:gd name="connsiteX138" fmla="*/ 6654800 w 6756400"/>
              <a:gd name="connsiteY138" fmla="*/ 178021 h 432021"/>
              <a:gd name="connsiteX139" fmla="*/ 6692900 w 6756400"/>
              <a:gd name="connsiteY139" fmla="*/ 216121 h 432021"/>
              <a:gd name="connsiteX140" fmla="*/ 6756400 w 6756400"/>
              <a:gd name="connsiteY140" fmla="*/ 203421 h 43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756400" h="432021">
                <a:moveTo>
                  <a:pt x="0" y="178021"/>
                </a:moveTo>
                <a:cubicBezTo>
                  <a:pt x="16933" y="165321"/>
                  <a:pt x="34729" y="153696"/>
                  <a:pt x="50800" y="139921"/>
                </a:cubicBezTo>
                <a:cubicBezTo>
                  <a:pt x="64437" y="128232"/>
                  <a:pt x="73956" y="111784"/>
                  <a:pt x="88900" y="101821"/>
                </a:cubicBezTo>
                <a:cubicBezTo>
                  <a:pt x="100039" y="94395"/>
                  <a:pt x="114300" y="93354"/>
                  <a:pt x="127000" y="89121"/>
                </a:cubicBezTo>
                <a:cubicBezTo>
                  <a:pt x="143933" y="76421"/>
                  <a:pt x="159422" y="61523"/>
                  <a:pt x="177800" y="51021"/>
                </a:cubicBezTo>
                <a:cubicBezTo>
                  <a:pt x="228438" y="22085"/>
                  <a:pt x="291003" y="45831"/>
                  <a:pt x="342900" y="51021"/>
                </a:cubicBezTo>
                <a:cubicBezTo>
                  <a:pt x="355600" y="55254"/>
                  <a:pt x="369861" y="56295"/>
                  <a:pt x="381000" y="63721"/>
                </a:cubicBezTo>
                <a:cubicBezTo>
                  <a:pt x="402066" y="77765"/>
                  <a:pt x="432786" y="116493"/>
                  <a:pt x="444500" y="139921"/>
                </a:cubicBezTo>
                <a:cubicBezTo>
                  <a:pt x="450487" y="151895"/>
                  <a:pt x="450699" y="166319"/>
                  <a:pt x="457200" y="178021"/>
                </a:cubicBezTo>
                <a:cubicBezTo>
                  <a:pt x="472025" y="204706"/>
                  <a:pt x="491067" y="228821"/>
                  <a:pt x="508000" y="254221"/>
                </a:cubicBezTo>
                <a:cubicBezTo>
                  <a:pt x="516467" y="266921"/>
                  <a:pt x="518920" y="287494"/>
                  <a:pt x="533400" y="292321"/>
                </a:cubicBezTo>
                <a:lnTo>
                  <a:pt x="571500" y="305021"/>
                </a:lnTo>
                <a:cubicBezTo>
                  <a:pt x="584200" y="296554"/>
                  <a:pt x="598807" y="290414"/>
                  <a:pt x="609600" y="279621"/>
                </a:cubicBezTo>
                <a:cubicBezTo>
                  <a:pt x="624567" y="264654"/>
                  <a:pt x="631629" y="242596"/>
                  <a:pt x="647700" y="228821"/>
                </a:cubicBezTo>
                <a:cubicBezTo>
                  <a:pt x="662074" y="216500"/>
                  <a:pt x="681567" y="211888"/>
                  <a:pt x="698500" y="203421"/>
                </a:cubicBezTo>
                <a:cubicBezTo>
                  <a:pt x="702733" y="190721"/>
                  <a:pt x="703774" y="176460"/>
                  <a:pt x="711200" y="165321"/>
                </a:cubicBezTo>
                <a:cubicBezTo>
                  <a:pt x="738381" y="124550"/>
                  <a:pt x="747456" y="127836"/>
                  <a:pt x="787400" y="114521"/>
                </a:cubicBezTo>
                <a:cubicBezTo>
                  <a:pt x="787530" y="115301"/>
                  <a:pt x="799636" y="212366"/>
                  <a:pt x="812800" y="228821"/>
                </a:cubicBezTo>
                <a:cubicBezTo>
                  <a:pt x="822335" y="240740"/>
                  <a:pt x="838200" y="245754"/>
                  <a:pt x="850900" y="254221"/>
                </a:cubicBezTo>
                <a:cubicBezTo>
                  <a:pt x="952616" y="203363"/>
                  <a:pt x="864559" y="263462"/>
                  <a:pt x="914400" y="178021"/>
                </a:cubicBezTo>
                <a:cubicBezTo>
                  <a:pt x="935731" y="141454"/>
                  <a:pt x="990600" y="76421"/>
                  <a:pt x="990600" y="76421"/>
                </a:cubicBezTo>
                <a:cubicBezTo>
                  <a:pt x="998552" y="52565"/>
                  <a:pt x="1007824" y="5817"/>
                  <a:pt x="1041400" y="221"/>
                </a:cubicBezTo>
                <a:cubicBezTo>
                  <a:pt x="1056456" y="-2288"/>
                  <a:pt x="1066800" y="17154"/>
                  <a:pt x="1079500" y="25621"/>
                </a:cubicBezTo>
                <a:cubicBezTo>
                  <a:pt x="1096433" y="59488"/>
                  <a:pt x="1118326" y="91300"/>
                  <a:pt x="1130300" y="127221"/>
                </a:cubicBezTo>
                <a:lnTo>
                  <a:pt x="1155700" y="203421"/>
                </a:lnTo>
                <a:cubicBezTo>
                  <a:pt x="1168400" y="190721"/>
                  <a:pt x="1182111" y="178958"/>
                  <a:pt x="1193800" y="165321"/>
                </a:cubicBezTo>
                <a:cubicBezTo>
                  <a:pt x="1217429" y="137754"/>
                  <a:pt x="1237198" y="106574"/>
                  <a:pt x="1257300" y="76421"/>
                </a:cubicBezTo>
                <a:cubicBezTo>
                  <a:pt x="1270000" y="80654"/>
                  <a:pt x="1287037" y="78668"/>
                  <a:pt x="1295400" y="89121"/>
                </a:cubicBezTo>
                <a:cubicBezTo>
                  <a:pt x="1306304" y="102751"/>
                  <a:pt x="1303305" y="123138"/>
                  <a:pt x="1308100" y="139921"/>
                </a:cubicBezTo>
                <a:cubicBezTo>
                  <a:pt x="1311778" y="152793"/>
                  <a:pt x="1316567" y="165321"/>
                  <a:pt x="1320800" y="178021"/>
                </a:cubicBezTo>
                <a:cubicBezTo>
                  <a:pt x="1333500" y="169554"/>
                  <a:pt x="1347174" y="162392"/>
                  <a:pt x="1358900" y="152621"/>
                </a:cubicBezTo>
                <a:cubicBezTo>
                  <a:pt x="1372698" y="141123"/>
                  <a:pt x="1382385" y="124960"/>
                  <a:pt x="1397000" y="114521"/>
                </a:cubicBezTo>
                <a:cubicBezTo>
                  <a:pt x="1412406" y="103517"/>
                  <a:pt x="1430222" y="96152"/>
                  <a:pt x="1447800" y="89121"/>
                </a:cubicBezTo>
                <a:cubicBezTo>
                  <a:pt x="1472659" y="79177"/>
                  <a:pt x="1524000" y="63721"/>
                  <a:pt x="1524000" y="63721"/>
                </a:cubicBezTo>
                <a:cubicBezTo>
                  <a:pt x="1573599" y="80254"/>
                  <a:pt x="1567636" y="70234"/>
                  <a:pt x="1600200" y="127221"/>
                </a:cubicBezTo>
                <a:cubicBezTo>
                  <a:pt x="1606842" y="138844"/>
                  <a:pt x="1605119" y="154428"/>
                  <a:pt x="1612900" y="165321"/>
                </a:cubicBezTo>
                <a:cubicBezTo>
                  <a:pt x="1626819" y="184808"/>
                  <a:pt x="1649332" y="196963"/>
                  <a:pt x="1663700" y="216121"/>
                </a:cubicBezTo>
                <a:cubicBezTo>
                  <a:pt x="1763997" y="349850"/>
                  <a:pt x="1612280" y="190101"/>
                  <a:pt x="1727200" y="305021"/>
                </a:cubicBezTo>
                <a:cubicBezTo>
                  <a:pt x="1739900" y="296554"/>
                  <a:pt x="1755529" y="291347"/>
                  <a:pt x="1765300" y="279621"/>
                </a:cubicBezTo>
                <a:cubicBezTo>
                  <a:pt x="1845865" y="182943"/>
                  <a:pt x="1735975" y="265304"/>
                  <a:pt x="1828800" y="203421"/>
                </a:cubicBezTo>
                <a:cubicBezTo>
                  <a:pt x="1837267" y="190721"/>
                  <a:pt x="1842281" y="174856"/>
                  <a:pt x="1854200" y="165321"/>
                </a:cubicBezTo>
                <a:cubicBezTo>
                  <a:pt x="1886543" y="139447"/>
                  <a:pt x="1937160" y="160098"/>
                  <a:pt x="1968500" y="165321"/>
                </a:cubicBezTo>
                <a:cubicBezTo>
                  <a:pt x="1975683" y="174898"/>
                  <a:pt x="2027011" y="248325"/>
                  <a:pt x="2044700" y="254221"/>
                </a:cubicBezTo>
                <a:lnTo>
                  <a:pt x="2082800" y="241521"/>
                </a:lnTo>
                <a:cubicBezTo>
                  <a:pt x="2107009" y="193104"/>
                  <a:pt x="2114406" y="175061"/>
                  <a:pt x="2146300" y="127221"/>
                </a:cubicBezTo>
                <a:cubicBezTo>
                  <a:pt x="2158041" y="109609"/>
                  <a:pt x="2169433" y="91388"/>
                  <a:pt x="2184400" y="76421"/>
                </a:cubicBezTo>
                <a:cubicBezTo>
                  <a:pt x="2195193" y="65628"/>
                  <a:pt x="2209800" y="59488"/>
                  <a:pt x="2222500" y="51021"/>
                </a:cubicBezTo>
                <a:cubicBezTo>
                  <a:pt x="2235200" y="72188"/>
                  <a:pt x="2252794" y="91103"/>
                  <a:pt x="2260600" y="114521"/>
                </a:cubicBezTo>
                <a:cubicBezTo>
                  <a:pt x="2270066" y="142919"/>
                  <a:pt x="2267945" y="173970"/>
                  <a:pt x="2273300" y="203421"/>
                </a:cubicBezTo>
                <a:cubicBezTo>
                  <a:pt x="2276422" y="220594"/>
                  <a:pt x="2281767" y="237288"/>
                  <a:pt x="2286000" y="254221"/>
                </a:cubicBezTo>
                <a:cubicBezTo>
                  <a:pt x="2370207" y="198083"/>
                  <a:pt x="2276637" y="264060"/>
                  <a:pt x="2362200" y="190721"/>
                </a:cubicBezTo>
                <a:cubicBezTo>
                  <a:pt x="2408362" y="151154"/>
                  <a:pt x="2411763" y="153239"/>
                  <a:pt x="2463800" y="127221"/>
                </a:cubicBezTo>
                <a:cubicBezTo>
                  <a:pt x="2489200" y="131454"/>
                  <a:pt x="2515571" y="131778"/>
                  <a:pt x="2540000" y="139921"/>
                </a:cubicBezTo>
                <a:cubicBezTo>
                  <a:pt x="2554480" y="144748"/>
                  <a:pt x="2562930" y="163635"/>
                  <a:pt x="2578100" y="165321"/>
                </a:cubicBezTo>
                <a:cubicBezTo>
                  <a:pt x="2603693" y="168165"/>
                  <a:pt x="2628900" y="156854"/>
                  <a:pt x="2654300" y="152621"/>
                </a:cubicBezTo>
                <a:cubicBezTo>
                  <a:pt x="2675467" y="156854"/>
                  <a:pt x="2699839" y="153347"/>
                  <a:pt x="2717800" y="165321"/>
                </a:cubicBezTo>
                <a:cubicBezTo>
                  <a:pt x="2728939" y="172747"/>
                  <a:pt x="2722137" y="192968"/>
                  <a:pt x="2730500" y="203421"/>
                </a:cubicBezTo>
                <a:cubicBezTo>
                  <a:pt x="2748405" y="225802"/>
                  <a:pt x="2781601" y="233155"/>
                  <a:pt x="2806700" y="241521"/>
                </a:cubicBezTo>
                <a:cubicBezTo>
                  <a:pt x="2823633" y="237288"/>
                  <a:pt x="2841457" y="235697"/>
                  <a:pt x="2857500" y="228821"/>
                </a:cubicBezTo>
                <a:cubicBezTo>
                  <a:pt x="2871529" y="222808"/>
                  <a:pt x="2882348" y="210994"/>
                  <a:pt x="2895600" y="203421"/>
                </a:cubicBezTo>
                <a:cubicBezTo>
                  <a:pt x="2939542" y="178312"/>
                  <a:pt x="2941756" y="179569"/>
                  <a:pt x="2984500" y="165321"/>
                </a:cubicBezTo>
                <a:cubicBezTo>
                  <a:pt x="2993335" y="178573"/>
                  <a:pt x="3022232" y="232502"/>
                  <a:pt x="3048000" y="228821"/>
                </a:cubicBezTo>
                <a:cubicBezTo>
                  <a:pt x="3096423" y="221903"/>
                  <a:pt x="3097578" y="179243"/>
                  <a:pt x="3124200" y="152621"/>
                </a:cubicBezTo>
                <a:cubicBezTo>
                  <a:pt x="3134993" y="141828"/>
                  <a:pt x="3148957" y="134634"/>
                  <a:pt x="3162300" y="127221"/>
                </a:cubicBezTo>
                <a:cubicBezTo>
                  <a:pt x="3201159" y="105633"/>
                  <a:pt x="3258478" y="78228"/>
                  <a:pt x="3302000" y="63721"/>
                </a:cubicBezTo>
                <a:cubicBezTo>
                  <a:pt x="3318559" y="58201"/>
                  <a:pt x="3335867" y="55254"/>
                  <a:pt x="3352800" y="51021"/>
                </a:cubicBezTo>
                <a:cubicBezTo>
                  <a:pt x="3395785" y="79677"/>
                  <a:pt x="3390249" y="68931"/>
                  <a:pt x="3416300" y="114521"/>
                </a:cubicBezTo>
                <a:cubicBezTo>
                  <a:pt x="3425693" y="130959"/>
                  <a:pt x="3427156" y="153201"/>
                  <a:pt x="3441700" y="165321"/>
                </a:cubicBezTo>
                <a:cubicBezTo>
                  <a:pt x="3455109" y="176495"/>
                  <a:pt x="3475567" y="173788"/>
                  <a:pt x="3492500" y="178021"/>
                </a:cubicBezTo>
                <a:cubicBezTo>
                  <a:pt x="3502382" y="168139"/>
                  <a:pt x="3548808" y="116731"/>
                  <a:pt x="3568700" y="114521"/>
                </a:cubicBezTo>
                <a:cubicBezTo>
                  <a:pt x="3594293" y="111677"/>
                  <a:pt x="3619500" y="122988"/>
                  <a:pt x="3644900" y="127221"/>
                </a:cubicBezTo>
                <a:cubicBezTo>
                  <a:pt x="3653367" y="139921"/>
                  <a:pt x="3663474" y="151669"/>
                  <a:pt x="3670300" y="165321"/>
                </a:cubicBezTo>
                <a:cubicBezTo>
                  <a:pt x="3693601" y="211923"/>
                  <a:pt x="3666931" y="205409"/>
                  <a:pt x="3721100" y="241521"/>
                </a:cubicBezTo>
                <a:cubicBezTo>
                  <a:pt x="3732239" y="248947"/>
                  <a:pt x="3746500" y="249988"/>
                  <a:pt x="3759200" y="254221"/>
                </a:cubicBezTo>
                <a:cubicBezTo>
                  <a:pt x="3771900" y="241521"/>
                  <a:pt x="3782356" y="226084"/>
                  <a:pt x="3797300" y="216121"/>
                </a:cubicBezTo>
                <a:cubicBezTo>
                  <a:pt x="3843837" y="185097"/>
                  <a:pt x="3887315" y="174703"/>
                  <a:pt x="3937000" y="152621"/>
                </a:cubicBezTo>
                <a:cubicBezTo>
                  <a:pt x="3954300" y="144932"/>
                  <a:pt x="3970867" y="135688"/>
                  <a:pt x="3987800" y="127221"/>
                </a:cubicBezTo>
                <a:cubicBezTo>
                  <a:pt x="4013200" y="131454"/>
                  <a:pt x="4040968" y="128405"/>
                  <a:pt x="4064000" y="139921"/>
                </a:cubicBezTo>
                <a:cubicBezTo>
                  <a:pt x="4083695" y="149769"/>
                  <a:pt x="4096089" y="198089"/>
                  <a:pt x="4102100" y="216121"/>
                </a:cubicBezTo>
                <a:cubicBezTo>
                  <a:pt x="4119033" y="199188"/>
                  <a:pt x="4138981" y="184808"/>
                  <a:pt x="4152900" y="165321"/>
                </a:cubicBezTo>
                <a:cubicBezTo>
                  <a:pt x="4208667" y="87247"/>
                  <a:pt x="4110861" y="163714"/>
                  <a:pt x="4203700" y="101821"/>
                </a:cubicBezTo>
                <a:cubicBezTo>
                  <a:pt x="4261077" y="120947"/>
                  <a:pt x="4235009" y="100352"/>
                  <a:pt x="4254500" y="165321"/>
                </a:cubicBezTo>
                <a:cubicBezTo>
                  <a:pt x="4262193" y="190966"/>
                  <a:pt x="4279900" y="241521"/>
                  <a:pt x="4279900" y="241521"/>
                </a:cubicBezTo>
                <a:cubicBezTo>
                  <a:pt x="4292600" y="237288"/>
                  <a:pt x="4307716" y="237391"/>
                  <a:pt x="4318000" y="228821"/>
                </a:cubicBezTo>
                <a:cubicBezTo>
                  <a:pt x="4342956" y="208024"/>
                  <a:pt x="4360441" y="165192"/>
                  <a:pt x="4381500" y="139921"/>
                </a:cubicBezTo>
                <a:cubicBezTo>
                  <a:pt x="4418276" y="95789"/>
                  <a:pt x="4419042" y="102100"/>
                  <a:pt x="4470400" y="76421"/>
                </a:cubicBezTo>
                <a:cubicBezTo>
                  <a:pt x="4478867" y="89121"/>
                  <a:pt x="4488974" y="100869"/>
                  <a:pt x="4495800" y="114521"/>
                </a:cubicBezTo>
                <a:cubicBezTo>
                  <a:pt x="4501787" y="126495"/>
                  <a:pt x="4503227" y="140316"/>
                  <a:pt x="4508500" y="152621"/>
                </a:cubicBezTo>
                <a:cubicBezTo>
                  <a:pt x="4515958" y="170022"/>
                  <a:pt x="4524507" y="186983"/>
                  <a:pt x="4533900" y="203421"/>
                </a:cubicBezTo>
                <a:cubicBezTo>
                  <a:pt x="4573291" y="272355"/>
                  <a:pt x="4548715" y="209767"/>
                  <a:pt x="4572000" y="279621"/>
                </a:cubicBezTo>
                <a:cubicBezTo>
                  <a:pt x="4584700" y="275388"/>
                  <a:pt x="4599533" y="275140"/>
                  <a:pt x="4610100" y="266921"/>
                </a:cubicBezTo>
                <a:cubicBezTo>
                  <a:pt x="4692558" y="202787"/>
                  <a:pt x="4669880" y="203528"/>
                  <a:pt x="4724400" y="139921"/>
                </a:cubicBezTo>
                <a:cubicBezTo>
                  <a:pt x="4736089" y="126284"/>
                  <a:pt x="4749800" y="114521"/>
                  <a:pt x="4762500" y="101821"/>
                </a:cubicBezTo>
                <a:cubicBezTo>
                  <a:pt x="4775200" y="106054"/>
                  <a:pt x="4793505" y="103169"/>
                  <a:pt x="4800600" y="114521"/>
                </a:cubicBezTo>
                <a:cubicBezTo>
                  <a:pt x="4814422" y="136636"/>
                  <a:pt x="4832219" y="234514"/>
                  <a:pt x="4838700" y="266921"/>
                </a:cubicBezTo>
                <a:cubicBezTo>
                  <a:pt x="4850209" y="220884"/>
                  <a:pt x="4848597" y="199407"/>
                  <a:pt x="4889500" y="165321"/>
                </a:cubicBezTo>
                <a:cubicBezTo>
                  <a:pt x="4899784" y="156751"/>
                  <a:pt x="4914900" y="156854"/>
                  <a:pt x="4927600" y="152621"/>
                </a:cubicBezTo>
                <a:cubicBezTo>
                  <a:pt x="4931833" y="165321"/>
                  <a:pt x="4926913" y="190721"/>
                  <a:pt x="4940300" y="190721"/>
                </a:cubicBezTo>
                <a:cubicBezTo>
                  <a:pt x="4963854" y="190721"/>
                  <a:pt x="4969005" y="123916"/>
                  <a:pt x="4978400" y="114521"/>
                </a:cubicBezTo>
                <a:cubicBezTo>
                  <a:pt x="4987866" y="105055"/>
                  <a:pt x="5003800" y="106054"/>
                  <a:pt x="5016500" y="101821"/>
                </a:cubicBezTo>
                <a:lnTo>
                  <a:pt x="5067300" y="178021"/>
                </a:lnTo>
                <a:lnTo>
                  <a:pt x="5092700" y="216121"/>
                </a:lnTo>
                <a:cubicBezTo>
                  <a:pt x="5113867" y="211888"/>
                  <a:pt x="5135989" y="211000"/>
                  <a:pt x="5156200" y="203421"/>
                </a:cubicBezTo>
                <a:cubicBezTo>
                  <a:pt x="5168580" y="198778"/>
                  <a:pt x="5242179" y="142112"/>
                  <a:pt x="5245100" y="139921"/>
                </a:cubicBezTo>
                <a:cubicBezTo>
                  <a:pt x="5274733" y="144154"/>
                  <a:pt x="5307226" y="139234"/>
                  <a:pt x="5334000" y="152621"/>
                </a:cubicBezTo>
                <a:cubicBezTo>
                  <a:pt x="5345974" y="158608"/>
                  <a:pt x="5337234" y="181255"/>
                  <a:pt x="5346700" y="190721"/>
                </a:cubicBezTo>
                <a:cubicBezTo>
                  <a:pt x="5356166" y="200187"/>
                  <a:pt x="5372100" y="199188"/>
                  <a:pt x="5384800" y="203421"/>
                </a:cubicBezTo>
                <a:cubicBezTo>
                  <a:pt x="5412887" y="175334"/>
                  <a:pt x="5425637" y="157602"/>
                  <a:pt x="5461000" y="139921"/>
                </a:cubicBezTo>
                <a:cubicBezTo>
                  <a:pt x="5472974" y="133934"/>
                  <a:pt x="5486400" y="131454"/>
                  <a:pt x="5499100" y="127221"/>
                </a:cubicBezTo>
                <a:cubicBezTo>
                  <a:pt x="5511800" y="135688"/>
                  <a:pt x="5530374" y="138969"/>
                  <a:pt x="5537200" y="152621"/>
                </a:cubicBezTo>
                <a:cubicBezTo>
                  <a:pt x="5552812" y="183845"/>
                  <a:pt x="5562600" y="254221"/>
                  <a:pt x="5562600" y="254221"/>
                </a:cubicBezTo>
                <a:cubicBezTo>
                  <a:pt x="5571067" y="241521"/>
                  <a:pt x="5581174" y="229773"/>
                  <a:pt x="5588000" y="216121"/>
                </a:cubicBezTo>
                <a:cubicBezTo>
                  <a:pt x="5607852" y="176418"/>
                  <a:pt x="5593066" y="166862"/>
                  <a:pt x="5626100" y="127221"/>
                </a:cubicBezTo>
                <a:cubicBezTo>
                  <a:pt x="5645038" y="104495"/>
                  <a:pt x="5676295" y="97789"/>
                  <a:pt x="5702300" y="89121"/>
                </a:cubicBezTo>
                <a:cubicBezTo>
                  <a:pt x="5728764" y="128816"/>
                  <a:pt x="5740271" y="144768"/>
                  <a:pt x="5765800" y="190721"/>
                </a:cubicBezTo>
                <a:cubicBezTo>
                  <a:pt x="5774994" y="207271"/>
                  <a:pt x="5783742" y="224120"/>
                  <a:pt x="5791200" y="241521"/>
                </a:cubicBezTo>
                <a:cubicBezTo>
                  <a:pt x="5796473" y="253826"/>
                  <a:pt x="5797913" y="267647"/>
                  <a:pt x="5803900" y="279621"/>
                </a:cubicBezTo>
                <a:cubicBezTo>
                  <a:pt x="5810726" y="293273"/>
                  <a:pt x="5820833" y="305021"/>
                  <a:pt x="5829300" y="317721"/>
                </a:cubicBezTo>
                <a:cubicBezTo>
                  <a:pt x="5829726" y="319851"/>
                  <a:pt x="5846368" y="432021"/>
                  <a:pt x="5867400" y="432021"/>
                </a:cubicBezTo>
                <a:cubicBezTo>
                  <a:pt x="5884854" y="432021"/>
                  <a:pt x="5876314" y="398260"/>
                  <a:pt x="5880100" y="381221"/>
                </a:cubicBezTo>
                <a:cubicBezTo>
                  <a:pt x="5884783" y="360149"/>
                  <a:pt x="5884033" y="337446"/>
                  <a:pt x="5892800" y="317721"/>
                </a:cubicBezTo>
                <a:cubicBezTo>
                  <a:pt x="5901397" y="298379"/>
                  <a:pt x="5919682" y="284870"/>
                  <a:pt x="5930900" y="266921"/>
                </a:cubicBezTo>
                <a:cubicBezTo>
                  <a:pt x="5959277" y="221517"/>
                  <a:pt x="5947708" y="209149"/>
                  <a:pt x="5994400" y="178021"/>
                </a:cubicBezTo>
                <a:cubicBezTo>
                  <a:pt x="6005539" y="170595"/>
                  <a:pt x="6019800" y="169554"/>
                  <a:pt x="6032500" y="165321"/>
                </a:cubicBezTo>
                <a:cubicBezTo>
                  <a:pt x="6045200" y="169554"/>
                  <a:pt x="6061134" y="168555"/>
                  <a:pt x="6070600" y="178021"/>
                </a:cubicBezTo>
                <a:cubicBezTo>
                  <a:pt x="6083987" y="191408"/>
                  <a:pt x="6086607" y="212383"/>
                  <a:pt x="6096000" y="228821"/>
                </a:cubicBezTo>
                <a:cubicBezTo>
                  <a:pt x="6103573" y="242073"/>
                  <a:pt x="6112933" y="254221"/>
                  <a:pt x="6121400" y="266921"/>
                </a:cubicBezTo>
                <a:cubicBezTo>
                  <a:pt x="6129867" y="254221"/>
                  <a:pt x="6139974" y="242473"/>
                  <a:pt x="6146800" y="228821"/>
                </a:cubicBezTo>
                <a:cubicBezTo>
                  <a:pt x="6152787" y="216847"/>
                  <a:pt x="6152074" y="201860"/>
                  <a:pt x="6159500" y="190721"/>
                </a:cubicBezTo>
                <a:cubicBezTo>
                  <a:pt x="6179057" y="161385"/>
                  <a:pt x="6207587" y="145963"/>
                  <a:pt x="6235700" y="127221"/>
                </a:cubicBezTo>
                <a:cubicBezTo>
                  <a:pt x="6244167" y="139921"/>
                  <a:pt x="6255087" y="151292"/>
                  <a:pt x="6261100" y="165321"/>
                </a:cubicBezTo>
                <a:cubicBezTo>
                  <a:pt x="6267976" y="181364"/>
                  <a:pt x="6269005" y="199338"/>
                  <a:pt x="6273800" y="216121"/>
                </a:cubicBezTo>
                <a:cubicBezTo>
                  <a:pt x="6277478" y="228993"/>
                  <a:pt x="6282267" y="241521"/>
                  <a:pt x="6286500" y="254221"/>
                </a:cubicBezTo>
                <a:cubicBezTo>
                  <a:pt x="6402064" y="167548"/>
                  <a:pt x="6347031" y="167754"/>
                  <a:pt x="6438900" y="190721"/>
                </a:cubicBezTo>
                <a:cubicBezTo>
                  <a:pt x="6451600" y="199188"/>
                  <a:pt x="6461944" y="218630"/>
                  <a:pt x="6477000" y="216121"/>
                </a:cubicBezTo>
                <a:cubicBezTo>
                  <a:pt x="6494716" y="213168"/>
                  <a:pt x="6503411" y="191658"/>
                  <a:pt x="6515100" y="178021"/>
                </a:cubicBezTo>
                <a:cubicBezTo>
                  <a:pt x="6570459" y="113436"/>
                  <a:pt x="6527284" y="135860"/>
                  <a:pt x="6591300" y="114521"/>
                </a:cubicBezTo>
                <a:cubicBezTo>
                  <a:pt x="6604000" y="118754"/>
                  <a:pt x="6619934" y="117755"/>
                  <a:pt x="6629400" y="127221"/>
                </a:cubicBezTo>
                <a:cubicBezTo>
                  <a:pt x="6642787" y="140608"/>
                  <a:pt x="6643796" y="162615"/>
                  <a:pt x="6654800" y="178021"/>
                </a:cubicBezTo>
                <a:cubicBezTo>
                  <a:pt x="6665239" y="192636"/>
                  <a:pt x="6680200" y="203421"/>
                  <a:pt x="6692900" y="216121"/>
                </a:cubicBezTo>
                <a:lnTo>
                  <a:pt x="6756400" y="203421"/>
                </a:lnTo>
              </a:path>
            </a:pathLst>
          </a:cu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0">
            <a:extLst>
              <a:ext uri="{FF2B5EF4-FFF2-40B4-BE49-F238E27FC236}">
                <a16:creationId xmlns:a16="http://schemas.microsoft.com/office/drawing/2014/main" id="{E36D1A0B-EE01-4D6E-B7DE-BC0DEC67534D}"/>
              </a:ext>
            </a:extLst>
          </p:cNvPr>
          <p:cNvSpPr/>
          <p:nvPr/>
        </p:nvSpPr>
        <p:spPr>
          <a:xfrm rot="10800000">
            <a:off x="5492723" y="2307714"/>
            <a:ext cx="4595153" cy="397951"/>
          </a:xfrm>
          <a:custGeom>
            <a:avLst/>
            <a:gdLst>
              <a:gd name="connsiteX0" fmla="*/ 0 w 6756400"/>
              <a:gd name="connsiteY0" fmla="*/ 178021 h 432021"/>
              <a:gd name="connsiteX1" fmla="*/ 50800 w 6756400"/>
              <a:gd name="connsiteY1" fmla="*/ 139921 h 432021"/>
              <a:gd name="connsiteX2" fmla="*/ 88900 w 6756400"/>
              <a:gd name="connsiteY2" fmla="*/ 101821 h 432021"/>
              <a:gd name="connsiteX3" fmla="*/ 127000 w 6756400"/>
              <a:gd name="connsiteY3" fmla="*/ 89121 h 432021"/>
              <a:gd name="connsiteX4" fmla="*/ 177800 w 6756400"/>
              <a:gd name="connsiteY4" fmla="*/ 51021 h 432021"/>
              <a:gd name="connsiteX5" fmla="*/ 342900 w 6756400"/>
              <a:gd name="connsiteY5" fmla="*/ 51021 h 432021"/>
              <a:gd name="connsiteX6" fmla="*/ 381000 w 6756400"/>
              <a:gd name="connsiteY6" fmla="*/ 63721 h 432021"/>
              <a:gd name="connsiteX7" fmla="*/ 444500 w 6756400"/>
              <a:gd name="connsiteY7" fmla="*/ 139921 h 432021"/>
              <a:gd name="connsiteX8" fmla="*/ 457200 w 6756400"/>
              <a:gd name="connsiteY8" fmla="*/ 178021 h 432021"/>
              <a:gd name="connsiteX9" fmla="*/ 508000 w 6756400"/>
              <a:gd name="connsiteY9" fmla="*/ 254221 h 432021"/>
              <a:gd name="connsiteX10" fmla="*/ 533400 w 6756400"/>
              <a:gd name="connsiteY10" fmla="*/ 292321 h 432021"/>
              <a:gd name="connsiteX11" fmla="*/ 571500 w 6756400"/>
              <a:gd name="connsiteY11" fmla="*/ 305021 h 432021"/>
              <a:gd name="connsiteX12" fmla="*/ 609600 w 6756400"/>
              <a:gd name="connsiteY12" fmla="*/ 279621 h 432021"/>
              <a:gd name="connsiteX13" fmla="*/ 647700 w 6756400"/>
              <a:gd name="connsiteY13" fmla="*/ 228821 h 432021"/>
              <a:gd name="connsiteX14" fmla="*/ 698500 w 6756400"/>
              <a:gd name="connsiteY14" fmla="*/ 203421 h 432021"/>
              <a:gd name="connsiteX15" fmla="*/ 711200 w 6756400"/>
              <a:gd name="connsiteY15" fmla="*/ 165321 h 432021"/>
              <a:gd name="connsiteX16" fmla="*/ 787400 w 6756400"/>
              <a:gd name="connsiteY16" fmla="*/ 114521 h 432021"/>
              <a:gd name="connsiteX17" fmla="*/ 812800 w 6756400"/>
              <a:gd name="connsiteY17" fmla="*/ 228821 h 432021"/>
              <a:gd name="connsiteX18" fmla="*/ 850900 w 6756400"/>
              <a:gd name="connsiteY18" fmla="*/ 254221 h 432021"/>
              <a:gd name="connsiteX19" fmla="*/ 914400 w 6756400"/>
              <a:gd name="connsiteY19" fmla="*/ 178021 h 432021"/>
              <a:gd name="connsiteX20" fmla="*/ 990600 w 6756400"/>
              <a:gd name="connsiteY20" fmla="*/ 76421 h 432021"/>
              <a:gd name="connsiteX21" fmla="*/ 1041400 w 6756400"/>
              <a:gd name="connsiteY21" fmla="*/ 221 h 432021"/>
              <a:gd name="connsiteX22" fmla="*/ 1079500 w 6756400"/>
              <a:gd name="connsiteY22" fmla="*/ 25621 h 432021"/>
              <a:gd name="connsiteX23" fmla="*/ 1130300 w 6756400"/>
              <a:gd name="connsiteY23" fmla="*/ 127221 h 432021"/>
              <a:gd name="connsiteX24" fmla="*/ 1155700 w 6756400"/>
              <a:gd name="connsiteY24" fmla="*/ 203421 h 432021"/>
              <a:gd name="connsiteX25" fmla="*/ 1193800 w 6756400"/>
              <a:gd name="connsiteY25" fmla="*/ 165321 h 432021"/>
              <a:gd name="connsiteX26" fmla="*/ 1257300 w 6756400"/>
              <a:gd name="connsiteY26" fmla="*/ 76421 h 432021"/>
              <a:gd name="connsiteX27" fmla="*/ 1295400 w 6756400"/>
              <a:gd name="connsiteY27" fmla="*/ 89121 h 432021"/>
              <a:gd name="connsiteX28" fmla="*/ 1308100 w 6756400"/>
              <a:gd name="connsiteY28" fmla="*/ 139921 h 432021"/>
              <a:gd name="connsiteX29" fmla="*/ 1320800 w 6756400"/>
              <a:gd name="connsiteY29" fmla="*/ 178021 h 432021"/>
              <a:gd name="connsiteX30" fmla="*/ 1358900 w 6756400"/>
              <a:gd name="connsiteY30" fmla="*/ 152621 h 432021"/>
              <a:gd name="connsiteX31" fmla="*/ 1397000 w 6756400"/>
              <a:gd name="connsiteY31" fmla="*/ 114521 h 432021"/>
              <a:gd name="connsiteX32" fmla="*/ 1447800 w 6756400"/>
              <a:gd name="connsiteY32" fmla="*/ 89121 h 432021"/>
              <a:gd name="connsiteX33" fmla="*/ 1524000 w 6756400"/>
              <a:gd name="connsiteY33" fmla="*/ 63721 h 432021"/>
              <a:gd name="connsiteX34" fmla="*/ 1600200 w 6756400"/>
              <a:gd name="connsiteY34" fmla="*/ 127221 h 432021"/>
              <a:gd name="connsiteX35" fmla="*/ 1612900 w 6756400"/>
              <a:gd name="connsiteY35" fmla="*/ 165321 h 432021"/>
              <a:gd name="connsiteX36" fmla="*/ 1663700 w 6756400"/>
              <a:gd name="connsiteY36" fmla="*/ 216121 h 432021"/>
              <a:gd name="connsiteX37" fmla="*/ 1727200 w 6756400"/>
              <a:gd name="connsiteY37" fmla="*/ 305021 h 432021"/>
              <a:gd name="connsiteX38" fmla="*/ 1765300 w 6756400"/>
              <a:gd name="connsiteY38" fmla="*/ 279621 h 432021"/>
              <a:gd name="connsiteX39" fmla="*/ 1828800 w 6756400"/>
              <a:gd name="connsiteY39" fmla="*/ 203421 h 432021"/>
              <a:gd name="connsiteX40" fmla="*/ 1854200 w 6756400"/>
              <a:gd name="connsiteY40" fmla="*/ 165321 h 432021"/>
              <a:gd name="connsiteX41" fmla="*/ 1968500 w 6756400"/>
              <a:gd name="connsiteY41" fmla="*/ 165321 h 432021"/>
              <a:gd name="connsiteX42" fmla="*/ 2044700 w 6756400"/>
              <a:gd name="connsiteY42" fmla="*/ 254221 h 432021"/>
              <a:gd name="connsiteX43" fmla="*/ 2082800 w 6756400"/>
              <a:gd name="connsiteY43" fmla="*/ 241521 h 432021"/>
              <a:gd name="connsiteX44" fmla="*/ 2146300 w 6756400"/>
              <a:gd name="connsiteY44" fmla="*/ 127221 h 432021"/>
              <a:gd name="connsiteX45" fmla="*/ 2184400 w 6756400"/>
              <a:gd name="connsiteY45" fmla="*/ 76421 h 432021"/>
              <a:gd name="connsiteX46" fmla="*/ 2222500 w 6756400"/>
              <a:gd name="connsiteY46" fmla="*/ 51021 h 432021"/>
              <a:gd name="connsiteX47" fmla="*/ 2260600 w 6756400"/>
              <a:gd name="connsiteY47" fmla="*/ 114521 h 432021"/>
              <a:gd name="connsiteX48" fmla="*/ 2273300 w 6756400"/>
              <a:gd name="connsiteY48" fmla="*/ 203421 h 432021"/>
              <a:gd name="connsiteX49" fmla="*/ 2286000 w 6756400"/>
              <a:gd name="connsiteY49" fmla="*/ 254221 h 432021"/>
              <a:gd name="connsiteX50" fmla="*/ 2362200 w 6756400"/>
              <a:gd name="connsiteY50" fmla="*/ 190721 h 432021"/>
              <a:gd name="connsiteX51" fmla="*/ 2463800 w 6756400"/>
              <a:gd name="connsiteY51" fmla="*/ 127221 h 432021"/>
              <a:gd name="connsiteX52" fmla="*/ 2540000 w 6756400"/>
              <a:gd name="connsiteY52" fmla="*/ 139921 h 432021"/>
              <a:gd name="connsiteX53" fmla="*/ 2578100 w 6756400"/>
              <a:gd name="connsiteY53" fmla="*/ 165321 h 432021"/>
              <a:gd name="connsiteX54" fmla="*/ 2654300 w 6756400"/>
              <a:gd name="connsiteY54" fmla="*/ 152621 h 432021"/>
              <a:gd name="connsiteX55" fmla="*/ 2717800 w 6756400"/>
              <a:gd name="connsiteY55" fmla="*/ 165321 h 432021"/>
              <a:gd name="connsiteX56" fmla="*/ 2730500 w 6756400"/>
              <a:gd name="connsiteY56" fmla="*/ 203421 h 432021"/>
              <a:gd name="connsiteX57" fmla="*/ 2806700 w 6756400"/>
              <a:gd name="connsiteY57" fmla="*/ 241521 h 432021"/>
              <a:gd name="connsiteX58" fmla="*/ 2857500 w 6756400"/>
              <a:gd name="connsiteY58" fmla="*/ 228821 h 432021"/>
              <a:gd name="connsiteX59" fmla="*/ 2895600 w 6756400"/>
              <a:gd name="connsiteY59" fmla="*/ 203421 h 432021"/>
              <a:gd name="connsiteX60" fmla="*/ 2984500 w 6756400"/>
              <a:gd name="connsiteY60" fmla="*/ 165321 h 432021"/>
              <a:gd name="connsiteX61" fmla="*/ 3048000 w 6756400"/>
              <a:gd name="connsiteY61" fmla="*/ 228821 h 432021"/>
              <a:gd name="connsiteX62" fmla="*/ 3124200 w 6756400"/>
              <a:gd name="connsiteY62" fmla="*/ 152621 h 432021"/>
              <a:gd name="connsiteX63" fmla="*/ 3162300 w 6756400"/>
              <a:gd name="connsiteY63" fmla="*/ 127221 h 432021"/>
              <a:gd name="connsiteX64" fmla="*/ 3302000 w 6756400"/>
              <a:gd name="connsiteY64" fmla="*/ 63721 h 432021"/>
              <a:gd name="connsiteX65" fmla="*/ 3352800 w 6756400"/>
              <a:gd name="connsiteY65" fmla="*/ 51021 h 432021"/>
              <a:gd name="connsiteX66" fmla="*/ 3416300 w 6756400"/>
              <a:gd name="connsiteY66" fmla="*/ 114521 h 432021"/>
              <a:gd name="connsiteX67" fmla="*/ 3441700 w 6756400"/>
              <a:gd name="connsiteY67" fmla="*/ 165321 h 432021"/>
              <a:gd name="connsiteX68" fmla="*/ 3492500 w 6756400"/>
              <a:gd name="connsiteY68" fmla="*/ 178021 h 432021"/>
              <a:gd name="connsiteX69" fmla="*/ 3568700 w 6756400"/>
              <a:gd name="connsiteY69" fmla="*/ 114521 h 432021"/>
              <a:gd name="connsiteX70" fmla="*/ 3644900 w 6756400"/>
              <a:gd name="connsiteY70" fmla="*/ 127221 h 432021"/>
              <a:gd name="connsiteX71" fmla="*/ 3670300 w 6756400"/>
              <a:gd name="connsiteY71" fmla="*/ 165321 h 432021"/>
              <a:gd name="connsiteX72" fmla="*/ 3721100 w 6756400"/>
              <a:gd name="connsiteY72" fmla="*/ 241521 h 432021"/>
              <a:gd name="connsiteX73" fmla="*/ 3759200 w 6756400"/>
              <a:gd name="connsiteY73" fmla="*/ 254221 h 432021"/>
              <a:gd name="connsiteX74" fmla="*/ 3797300 w 6756400"/>
              <a:gd name="connsiteY74" fmla="*/ 216121 h 432021"/>
              <a:gd name="connsiteX75" fmla="*/ 3937000 w 6756400"/>
              <a:gd name="connsiteY75" fmla="*/ 152621 h 432021"/>
              <a:gd name="connsiteX76" fmla="*/ 3987800 w 6756400"/>
              <a:gd name="connsiteY76" fmla="*/ 127221 h 432021"/>
              <a:gd name="connsiteX77" fmla="*/ 4064000 w 6756400"/>
              <a:gd name="connsiteY77" fmla="*/ 139921 h 432021"/>
              <a:gd name="connsiteX78" fmla="*/ 4102100 w 6756400"/>
              <a:gd name="connsiteY78" fmla="*/ 216121 h 432021"/>
              <a:gd name="connsiteX79" fmla="*/ 4152900 w 6756400"/>
              <a:gd name="connsiteY79" fmla="*/ 165321 h 432021"/>
              <a:gd name="connsiteX80" fmla="*/ 4203700 w 6756400"/>
              <a:gd name="connsiteY80" fmla="*/ 101821 h 432021"/>
              <a:gd name="connsiteX81" fmla="*/ 4254500 w 6756400"/>
              <a:gd name="connsiteY81" fmla="*/ 165321 h 432021"/>
              <a:gd name="connsiteX82" fmla="*/ 4279900 w 6756400"/>
              <a:gd name="connsiteY82" fmla="*/ 241521 h 432021"/>
              <a:gd name="connsiteX83" fmla="*/ 4318000 w 6756400"/>
              <a:gd name="connsiteY83" fmla="*/ 228821 h 432021"/>
              <a:gd name="connsiteX84" fmla="*/ 4381500 w 6756400"/>
              <a:gd name="connsiteY84" fmla="*/ 139921 h 432021"/>
              <a:gd name="connsiteX85" fmla="*/ 4470400 w 6756400"/>
              <a:gd name="connsiteY85" fmla="*/ 76421 h 432021"/>
              <a:gd name="connsiteX86" fmla="*/ 4495800 w 6756400"/>
              <a:gd name="connsiteY86" fmla="*/ 114521 h 432021"/>
              <a:gd name="connsiteX87" fmla="*/ 4508500 w 6756400"/>
              <a:gd name="connsiteY87" fmla="*/ 152621 h 432021"/>
              <a:gd name="connsiteX88" fmla="*/ 4533900 w 6756400"/>
              <a:gd name="connsiteY88" fmla="*/ 203421 h 432021"/>
              <a:gd name="connsiteX89" fmla="*/ 4572000 w 6756400"/>
              <a:gd name="connsiteY89" fmla="*/ 279621 h 432021"/>
              <a:gd name="connsiteX90" fmla="*/ 4610100 w 6756400"/>
              <a:gd name="connsiteY90" fmla="*/ 266921 h 432021"/>
              <a:gd name="connsiteX91" fmla="*/ 4724400 w 6756400"/>
              <a:gd name="connsiteY91" fmla="*/ 139921 h 432021"/>
              <a:gd name="connsiteX92" fmla="*/ 4762500 w 6756400"/>
              <a:gd name="connsiteY92" fmla="*/ 101821 h 432021"/>
              <a:gd name="connsiteX93" fmla="*/ 4800600 w 6756400"/>
              <a:gd name="connsiteY93" fmla="*/ 114521 h 432021"/>
              <a:gd name="connsiteX94" fmla="*/ 4838700 w 6756400"/>
              <a:gd name="connsiteY94" fmla="*/ 266921 h 432021"/>
              <a:gd name="connsiteX95" fmla="*/ 4889500 w 6756400"/>
              <a:gd name="connsiteY95" fmla="*/ 165321 h 432021"/>
              <a:gd name="connsiteX96" fmla="*/ 4927600 w 6756400"/>
              <a:gd name="connsiteY96" fmla="*/ 152621 h 432021"/>
              <a:gd name="connsiteX97" fmla="*/ 4940300 w 6756400"/>
              <a:gd name="connsiteY97" fmla="*/ 190721 h 432021"/>
              <a:gd name="connsiteX98" fmla="*/ 4978400 w 6756400"/>
              <a:gd name="connsiteY98" fmla="*/ 114521 h 432021"/>
              <a:gd name="connsiteX99" fmla="*/ 5016500 w 6756400"/>
              <a:gd name="connsiteY99" fmla="*/ 101821 h 432021"/>
              <a:gd name="connsiteX100" fmla="*/ 5067300 w 6756400"/>
              <a:gd name="connsiteY100" fmla="*/ 178021 h 432021"/>
              <a:gd name="connsiteX101" fmla="*/ 5092700 w 6756400"/>
              <a:gd name="connsiteY101" fmla="*/ 216121 h 432021"/>
              <a:gd name="connsiteX102" fmla="*/ 5156200 w 6756400"/>
              <a:gd name="connsiteY102" fmla="*/ 203421 h 432021"/>
              <a:gd name="connsiteX103" fmla="*/ 5245100 w 6756400"/>
              <a:gd name="connsiteY103" fmla="*/ 139921 h 432021"/>
              <a:gd name="connsiteX104" fmla="*/ 5334000 w 6756400"/>
              <a:gd name="connsiteY104" fmla="*/ 152621 h 432021"/>
              <a:gd name="connsiteX105" fmla="*/ 5346700 w 6756400"/>
              <a:gd name="connsiteY105" fmla="*/ 190721 h 432021"/>
              <a:gd name="connsiteX106" fmla="*/ 5384800 w 6756400"/>
              <a:gd name="connsiteY106" fmla="*/ 203421 h 432021"/>
              <a:gd name="connsiteX107" fmla="*/ 5461000 w 6756400"/>
              <a:gd name="connsiteY107" fmla="*/ 139921 h 432021"/>
              <a:gd name="connsiteX108" fmla="*/ 5499100 w 6756400"/>
              <a:gd name="connsiteY108" fmla="*/ 127221 h 432021"/>
              <a:gd name="connsiteX109" fmla="*/ 5537200 w 6756400"/>
              <a:gd name="connsiteY109" fmla="*/ 152621 h 432021"/>
              <a:gd name="connsiteX110" fmla="*/ 5562600 w 6756400"/>
              <a:gd name="connsiteY110" fmla="*/ 254221 h 432021"/>
              <a:gd name="connsiteX111" fmla="*/ 5588000 w 6756400"/>
              <a:gd name="connsiteY111" fmla="*/ 216121 h 432021"/>
              <a:gd name="connsiteX112" fmla="*/ 5626100 w 6756400"/>
              <a:gd name="connsiteY112" fmla="*/ 127221 h 432021"/>
              <a:gd name="connsiteX113" fmla="*/ 5702300 w 6756400"/>
              <a:gd name="connsiteY113" fmla="*/ 89121 h 432021"/>
              <a:gd name="connsiteX114" fmla="*/ 5765800 w 6756400"/>
              <a:gd name="connsiteY114" fmla="*/ 190721 h 432021"/>
              <a:gd name="connsiteX115" fmla="*/ 5791200 w 6756400"/>
              <a:gd name="connsiteY115" fmla="*/ 241521 h 432021"/>
              <a:gd name="connsiteX116" fmla="*/ 5803900 w 6756400"/>
              <a:gd name="connsiteY116" fmla="*/ 279621 h 432021"/>
              <a:gd name="connsiteX117" fmla="*/ 5829300 w 6756400"/>
              <a:gd name="connsiteY117" fmla="*/ 317721 h 432021"/>
              <a:gd name="connsiteX118" fmla="*/ 5867400 w 6756400"/>
              <a:gd name="connsiteY118" fmla="*/ 432021 h 432021"/>
              <a:gd name="connsiteX119" fmla="*/ 5880100 w 6756400"/>
              <a:gd name="connsiteY119" fmla="*/ 381221 h 432021"/>
              <a:gd name="connsiteX120" fmla="*/ 5892800 w 6756400"/>
              <a:gd name="connsiteY120" fmla="*/ 317721 h 432021"/>
              <a:gd name="connsiteX121" fmla="*/ 5930900 w 6756400"/>
              <a:gd name="connsiteY121" fmla="*/ 266921 h 432021"/>
              <a:gd name="connsiteX122" fmla="*/ 5994400 w 6756400"/>
              <a:gd name="connsiteY122" fmla="*/ 178021 h 432021"/>
              <a:gd name="connsiteX123" fmla="*/ 6032500 w 6756400"/>
              <a:gd name="connsiteY123" fmla="*/ 165321 h 432021"/>
              <a:gd name="connsiteX124" fmla="*/ 6070600 w 6756400"/>
              <a:gd name="connsiteY124" fmla="*/ 178021 h 432021"/>
              <a:gd name="connsiteX125" fmla="*/ 6096000 w 6756400"/>
              <a:gd name="connsiteY125" fmla="*/ 228821 h 432021"/>
              <a:gd name="connsiteX126" fmla="*/ 6121400 w 6756400"/>
              <a:gd name="connsiteY126" fmla="*/ 266921 h 432021"/>
              <a:gd name="connsiteX127" fmla="*/ 6146800 w 6756400"/>
              <a:gd name="connsiteY127" fmla="*/ 228821 h 432021"/>
              <a:gd name="connsiteX128" fmla="*/ 6159500 w 6756400"/>
              <a:gd name="connsiteY128" fmla="*/ 190721 h 432021"/>
              <a:gd name="connsiteX129" fmla="*/ 6235700 w 6756400"/>
              <a:gd name="connsiteY129" fmla="*/ 127221 h 432021"/>
              <a:gd name="connsiteX130" fmla="*/ 6261100 w 6756400"/>
              <a:gd name="connsiteY130" fmla="*/ 165321 h 432021"/>
              <a:gd name="connsiteX131" fmla="*/ 6273800 w 6756400"/>
              <a:gd name="connsiteY131" fmla="*/ 216121 h 432021"/>
              <a:gd name="connsiteX132" fmla="*/ 6286500 w 6756400"/>
              <a:gd name="connsiteY132" fmla="*/ 254221 h 432021"/>
              <a:gd name="connsiteX133" fmla="*/ 6438900 w 6756400"/>
              <a:gd name="connsiteY133" fmla="*/ 190721 h 432021"/>
              <a:gd name="connsiteX134" fmla="*/ 6477000 w 6756400"/>
              <a:gd name="connsiteY134" fmla="*/ 216121 h 432021"/>
              <a:gd name="connsiteX135" fmla="*/ 6515100 w 6756400"/>
              <a:gd name="connsiteY135" fmla="*/ 178021 h 432021"/>
              <a:gd name="connsiteX136" fmla="*/ 6591300 w 6756400"/>
              <a:gd name="connsiteY136" fmla="*/ 114521 h 432021"/>
              <a:gd name="connsiteX137" fmla="*/ 6629400 w 6756400"/>
              <a:gd name="connsiteY137" fmla="*/ 127221 h 432021"/>
              <a:gd name="connsiteX138" fmla="*/ 6654800 w 6756400"/>
              <a:gd name="connsiteY138" fmla="*/ 178021 h 432021"/>
              <a:gd name="connsiteX139" fmla="*/ 6692900 w 6756400"/>
              <a:gd name="connsiteY139" fmla="*/ 216121 h 432021"/>
              <a:gd name="connsiteX140" fmla="*/ 6756400 w 6756400"/>
              <a:gd name="connsiteY140" fmla="*/ 203421 h 43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756400" h="432021">
                <a:moveTo>
                  <a:pt x="0" y="178021"/>
                </a:moveTo>
                <a:cubicBezTo>
                  <a:pt x="16933" y="165321"/>
                  <a:pt x="34729" y="153696"/>
                  <a:pt x="50800" y="139921"/>
                </a:cubicBezTo>
                <a:cubicBezTo>
                  <a:pt x="64437" y="128232"/>
                  <a:pt x="73956" y="111784"/>
                  <a:pt x="88900" y="101821"/>
                </a:cubicBezTo>
                <a:cubicBezTo>
                  <a:pt x="100039" y="94395"/>
                  <a:pt x="114300" y="93354"/>
                  <a:pt x="127000" y="89121"/>
                </a:cubicBezTo>
                <a:cubicBezTo>
                  <a:pt x="143933" y="76421"/>
                  <a:pt x="159422" y="61523"/>
                  <a:pt x="177800" y="51021"/>
                </a:cubicBezTo>
                <a:cubicBezTo>
                  <a:pt x="228438" y="22085"/>
                  <a:pt x="291003" y="45831"/>
                  <a:pt x="342900" y="51021"/>
                </a:cubicBezTo>
                <a:cubicBezTo>
                  <a:pt x="355600" y="55254"/>
                  <a:pt x="369861" y="56295"/>
                  <a:pt x="381000" y="63721"/>
                </a:cubicBezTo>
                <a:cubicBezTo>
                  <a:pt x="402066" y="77765"/>
                  <a:pt x="432786" y="116493"/>
                  <a:pt x="444500" y="139921"/>
                </a:cubicBezTo>
                <a:cubicBezTo>
                  <a:pt x="450487" y="151895"/>
                  <a:pt x="450699" y="166319"/>
                  <a:pt x="457200" y="178021"/>
                </a:cubicBezTo>
                <a:cubicBezTo>
                  <a:pt x="472025" y="204706"/>
                  <a:pt x="491067" y="228821"/>
                  <a:pt x="508000" y="254221"/>
                </a:cubicBezTo>
                <a:cubicBezTo>
                  <a:pt x="516467" y="266921"/>
                  <a:pt x="518920" y="287494"/>
                  <a:pt x="533400" y="292321"/>
                </a:cubicBezTo>
                <a:lnTo>
                  <a:pt x="571500" y="305021"/>
                </a:lnTo>
                <a:cubicBezTo>
                  <a:pt x="584200" y="296554"/>
                  <a:pt x="598807" y="290414"/>
                  <a:pt x="609600" y="279621"/>
                </a:cubicBezTo>
                <a:cubicBezTo>
                  <a:pt x="624567" y="264654"/>
                  <a:pt x="631629" y="242596"/>
                  <a:pt x="647700" y="228821"/>
                </a:cubicBezTo>
                <a:cubicBezTo>
                  <a:pt x="662074" y="216500"/>
                  <a:pt x="681567" y="211888"/>
                  <a:pt x="698500" y="203421"/>
                </a:cubicBezTo>
                <a:cubicBezTo>
                  <a:pt x="702733" y="190721"/>
                  <a:pt x="703774" y="176460"/>
                  <a:pt x="711200" y="165321"/>
                </a:cubicBezTo>
                <a:cubicBezTo>
                  <a:pt x="738381" y="124550"/>
                  <a:pt x="747456" y="127836"/>
                  <a:pt x="787400" y="114521"/>
                </a:cubicBezTo>
                <a:cubicBezTo>
                  <a:pt x="787530" y="115301"/>
                  <a:pt x="799636" y="212366"/>
                  <a:pt x="812800" y="228821"/>
                </a:cubicBezTo>
                <a:cubicBezTo>
                  <a:pt x="822335" y="240740"/>
                  <a:pt x="838200" y="245754"/>
                  <a:pt x="850900" y="254221"/>
                </a:cubicBezTo>
                <a:cubicBezTo>
                  <a:pt x="952616" y="203363"/>
                  <a:pt x="864559" y="263462"/>
                  <a:pt x="914400" y="178021"/>
                </a:cubicBezTo>
                <a:cubicBezTo>
                  <a:pt x="935731" y="141454"/>
                  <a:pt x="990600" y="76421"/>
                  <a:pt x="990600" y="76421"/>
                </a:cubicBezTo>
                <a:cubicBezTo>
                  <a:pt x="998552" y="52565"/>
                  <a:pt x="1007824" y="5817"/>
                  <a:pt x="1041400" y="221"/>
                </a:cubicBezTo>
                <a:cubicBezTo>
                  <a:pt x="1056456" y="-2288"/>
                  <a:pt x="1066800" y="17154"/>
                  <a:pt x="1079500" y="25621"/>
                </a:cubicBezTo>
                <a:cubicBezTo>
                  <a:pt x="1096433" y="59488"/>
                  <a:pt x="1118326" y="91300"/>
                  <a:pt x="1130300" y="127221"/>
                </a:cubicBezTo>
                <a:lnTo>
                  <a:pt x="1155700" y="203421"/>
                </a:lnTo>
                <a:cubicBezTo>
                  <a:pt x="1168400" y="190721"/>
                  <a:pt x="1182111" y="178958"/>
                  <a:pt x="1193800" y="165321"/>
                </a:cubicBezTo>
                <a:cubicBezTo>
                  <a:pt x="1217429" y="137754"/>
                  <a:pt x="1237198" y="106574"/>
                  <a:pt x="1257300" y="76421"/>
                </a:cubicBezTo>
                <a:cubicBezTo>
                  <a:pt x="1270000" y="80654"/>
                  <a:pt x="1287037" y="78668"/>
                  <a:pt x="1295400" y="89121"/>
                </a:cubicBezTo>
                <a:cubicBezTo>
                  <a:pt x="1306304" y="102751"/>
                  <a:pt x="1303305" y="123138"/>
                  <a:pt x="1308100" y="139921"/>
                </a:cubicBezTo>
                <a:cubicBezTo>
                  <a:pt x="1311778" y="152793"/>
                  <a:pt x="1316567" y="165321"/>
                  <a:pt x="1320800" y="178021"/>
                </a:cubicBezTo>
                <a:cubicBezTo>
                  <a:pt x="1333500" y="169554"/>
                  <a:pt x="1347174" y="162392"/>
                  <a:pt x="1358900" y="152621"/>
                </a:cubicBezTo>
                <a:cubicBezTo>
                  <a:pt x="1372698" y="141123"/>
                  <a:pt x="1382385" y="124960"/>
                  <a:pt x="1397000" y="114521"/>
                </a:cubicBezTo>
                <a:cubicBezTo>
                  <a:pt x="1412406" y="103517"/>
                  <a:pt x="1430222" y="96152"/>
                  <a:pt x="1447800" y="89121"/>
                </a:cubicBezTo>
                <a:cubicBezTo>
                  <a:pt x="1472659" y="79177"/>
                  <a:pt x="1524000" y="63721"/>
                  <a:pt x="1524000" y="63721"/>
                </a:cubicBezTo>
                <a:cubicBezTo>
                  <a:pt x="1573599" y="80254"/>
                  <a:pt x="1567636" y="70234"/>
                  <a:pt x="1600200" y="127221"/>
                </a:cubicBezTo>
                <a:cubicBezTo>
                  <a:pt x="1606842" y="138844"/>
                  <a:pt x="1605119" y="154428"/>
                  <a:pt x="1612900" y="165321"/>
                </a:cubicBezTo>
                <a:cubicBezTo>
                  <a:pt x="1626819" y="184808"/>
                  <a:pt x="1649332" y="196963"/>
                  <a:pt x="1663700" y="216121"/>
                </a:cubicBezTo>
                <a:cubicBezTo>
                  <a:pt x="1763997" y="349850"/>
                  <a:pt x="1612280" y="190101"/>
                  <a:pt x="1727200" y="305021"/>
                </a:cubicBezTo>
                <a:cubicBezTo>
                  <a:pt x="1739900" y="296554"/>
                  <a:pt x="1755529" y="291347"/>
                  <a:pt x="1765300" y="279621"/>
                </a:cubicBezTo>
                <a:cubicBezTo>
                  <a:pt x="1845865" y="182943"/>
                  <a:pt x="1735975" y="265304"/>
                  <a:pt x="1828800" y="203421"/>
                </a:cubicBezTo>
                <a:cubicBezTo>
                  <a:pt x="1837267" y="190721"/>
                  <a:pt x="1842281" y="174856"/>
                  <a:pt x="1854200" y="165321"/>
                </a:cubicBezTo>
                <a:cubicBezTo>
                  <a:pt x="1886543" y="139447"/>
                  <a:pt x="1937160" y="160098"/>
                  <a:pt x="1968500" y="165321"/>
                </a:cubicBezTo>
                <a:cubicBezTo>
                  <a:pt x="1975683" y="174898"/>
                  <a:pt x="2027011" y="248325"/>
                  <a:pt x="2044700" y="254221"/>
                </a:cubicBezTo>
                <a:lnTo>
                  <a:pt x="2082800" y="241521"/>
                </a:lnTo>
                <a:cubicBezTo>
                  <a:pt x="2107009" y="193104"/>
                  <a:pt x="2114406" y="175061"/>
                  <a:pt x="2146300" y="127221"/>
                </a:cubicBezTo>
                <a:cubicBezTo>
                  <a:pt x="2158041" y="109609"/>
                  <a:pt x="2169433" y="91388"/>
                  <a:pt x="2184400" y="76421"/>
                </a:cubicBezTo>
                <a:cubicBezTo>
                  <a:pt x="2195193" y="65628"/>
                  <a:pt x="2209800" y="59488"/>
                  <a:pt x="2222500" y="51021"/>
                </a:cubicBezTo>
                <a:cubicBezTo>
                  <a:pt x="2235200" y="72188"/>
                  <a:pt x="2252794" y="91103"/>
                  <a:pt x="2260600" y="114521"/>
                </a:cubicBezTo>
                <a:cubicBezTo>
                  <a:pt x="2270066" y="142919"/>
                  <a:pt x="2267945" y="173970"/>
                  <a:pt x="2273300" y="203421"/>
                </a:cubicBezTo>
                <a:cubicBezTo>
                  <a:pt x="2276422" y="220594"/>
                  <a:pt x="2281767" y="237288"/>
                  <a:pt x="2286000" y="254221"/>
                </a:cubicBezTo>
                <a:cubicBezTo>
                  <a:pt x="2370207" y="198083"/>
                  <a:pt x="2276637" y="264060"/>
                  <a:pt x="2362200" y="190721"/>
                </a:cubicBezTo>
                <a:cubicBezTo>
                  <a:pt x="2408362" y="151154"/>
                  <a:pt x="2411763" y="153239"/>
                  <a:pt x="2463800" y="127221"/>
                </a:cubicBezTo>
                <a:cubicBezTo>
                  <a:pt x="2489200" y="131454"/>
                  <a:pt x="2515571" y="131778"/>
                  <a:pt x="2540000" y="139921"/>
                </a:cubicBezTo>
                <a:cubicBezTo>
                  <a:pt x="2554480" y="144748"/>
                  <a:pt x="2562930" y="163635"/>
                  <a:pt x="2578100" y="165321"/>
                </a:cubicBezTo>
                <a:cubicBezTo>
                  <a:pt x="2603693" y="168165"/>
                  <a:pt x="2628900" y="156854"/>
                  <a:pt x="2654300" y="152621"/>
                </a:cubicBezTo>
                <a:cubicBezTo>
                  <a:pt x="2675467" y="156854"/>
                  <a:pt x="2699839" y="153347"/>
                  <a:pt x="2717800" y="165321"/>
                </a:cubicBezTo>
                <a:cubicBezTo>
                  <a:pt x="2728939" y="172747"/>
                  <a:pt x="2722137" y="192968"/>
                  <a:pt x="2730500" y="203421"/>
                </a:cubicBezTo>
                <a:cubicBezTo>
                  <a:pt x="2748405" y="225802"/>
                  <a:pt x="2781601" y="233155"/>
                  <a:pt x="2806700" y="241521"/>
                </a:cubicBezTo>
                <a:cubicBezTo>
                  <a:pt x="2823633" y="237288"/>
                  <a:pt x="2841457" y="235697"/>
                  <a:pt x="2857500" y="228821"/>
                </a:cubicBezTo>
                <a:cubicBezTo>
                  <a:pt x="2871529" y="222808"/>
                  <a:pt x="2882348" y="210994"/>
                  <a:pt x="2895600" y="203421"/>
                </a:cubicBezTo>
                <a:cubicBezTo>
                  <a:pt x="2939542" y="178312"/>
                  <a:pt x="2941756" y="179569"/>
                  <a:pt x="2984500" y="165321"/>
                </a:cubicBezTo>
                <a:cubicBezTo>
                  <a:pt x="2993335" y="178573"/>
                  <a:pt x="3022232" y="232502"/>
                  <a:pt x="3048000" y="228821"/>
                </a:cubicBezTo>
                <a:cubicBezTo>
                  <a:pt x="3096423" y="221903"/>
                  <a:pt x="3097578" y="179243"/>
                  <a:pt x="3124200" y="152621"/>
                </a:cubicBezTo>
                <a:cubicBezTo>
                  <a:pt x="3134993" y="141828"/>
                  <a:pt x="3148957" y="134634"/>
                  <a:pt x="3162300" y="127221"/>
                </a:cubicBezTo>
                <a:cubicBezTo>
                  <a:pt x="3201159" y="105633"/>
                  <a:pt x="3258478" y="78228"/>
                  <a:pt x="3302000" y="63721"/>
                </a:cubicBezTo>
                <a:cubicBezTo>
                  <a:pt x="3318559" y="58201"/>
                  <a:pt x="3335867" y="55254"/>
                  <a:pt x="3352800" y="51021"/>
                </a:cubicBezTo>
                <a:cubicBezTo>
                  <a:pt x="3395785" y="79677"/>
                  <a:pt x="3390249" y="68931"/>
                  <a:pt x="3416300" y="114521"/>
                </a:cubicBezTo>
                <a:cubicBezTo>
                  <a:pt x="3425693" y="130959"/>
                  <a:pt x="3427156" y="153201"/>
                  <a:pt x="3441700" y="165321"/>
                </a:cubicBezTo>
                <a:cubicBezTo>
                  <a:pt x="3455109" y="176495"/>
                  <a:pt x="3475567" y="173788"/>
                  <a:pt x="3492500" y="178021"/>
                </a:cubicBezTo>
                <a:cubicBezTo>
                  <a:pt x="3502382" y="168139"/>
                  <a:pt x="3548808" y="116731"/>
                  <a:pt x="3568700" y="114521"/>
                </a:cubicBezTo>
                <a:cubicBezTo>
                  <a:pt x="3594293" y="111677"/>
                  <a:pt x="3619500" y="122988"/>
                  <a:pt x="3644900" y="127221"/>
                </a:cubicBezTo>
                <a:cubicBezTo>
                  <a:pt x="3653367" y="139921"/>
                  <a:pt x="3663474" y="151669"/>
                  <a:pt x="3670300" y="165321"/>
                </a:cubicBezTo>
                <a:cubicBezTo>
                  <a:pt x="3693601" y="211923"/>
                  <a:pt x="3666931" y="205409"/>
                  <a:pt x="3721100" y="241521"/>
                </a:cubicBezTo>
                <a:cubicBezTo>
                  <a:pt x="3732239" y="248947"/>
                  <a:pt x="3746500" y="249988"/>
                  <a:pt x="3759200" y="254221"/>
                </a:cubicBezTo>
                <a:cubicBezTo>
                  <a:pt x="3771900" y="241521"/>
                  <a:pt x="3782356" y="226084"/>
                  <a:pt x="3797300" y="216121"/>
                </a:cubicBezTo>
                <a:cubicBezTo>
                  <a:pt x="3843837" y="185097"/>
                  <a:pt x="3887315" y="174703"/>
                  <a:pt x="3937000" y="152621"/>
                </a:cubicBezTo>
                <a:cubicBezTo>
                  <a:pt x="3954300" y="144932"/>
                  <a:pt x="3970867" y="135688"/>
                  <a:pt x="3987800" y="127221"/>
                </a:cubicBezTo>
                <a:cubicBezTo>
                  <a:pt x="4013200" y="131454"/>
                  <a:pt x="4040968" y="128405"/>
                  <a:pt x="4064000" y="139921"/>
                </a:cubicBezTo>
                <a:cubicBezTo>
                  <a:pt x="4083695" y="149769"/>
                  <a:pt x="4096089" y="198089"/>
                  <a:pt x="4102100" y="216121"/>
                </a:cubicBezTo>
                <a:cubicBezTo>
                  <a:pt x="4119033" y="199188"/>
                  <a:pt x="4138981" y="184808"/>
                  <a:pt x="4152900" y="165321"/>
                </a:cubicBezTo>
                <a:cubicBezTo>
                  <a:pt x="4208667" y="87247"/>
                  <a:pt x="4110861" y="163714"/>
                  <a:pt x="4203700" y="101821"/>
                </a:cubicBezTo>
                <a:cubicBezTo>
                  <a:pt x="4261077" y="120947"/>
                  <a:pt x="4235009" y="100352"/>
                  <a:pt x="4254500" y="165321"/>
                </a:cubicBezTo>
                <a:cubicBezTo>
                  <a:pt x="4262193" y="190966"/>
                  <a:pt x="4279900" y="241521"/>
                  <a:pt x="4279900" y="241521"/>
                </a:cubicBezTo>
                <a:cubicBezTo>
                  <a:pt x="4292600" y="237288"/>
                  <a:pt x="4307716" y="237391"/>
                  <a:pt x="4318000" y="228821"/>
                </a:cubicBezTo>
                <a:cubicBezTo>
                  <a:pt x="4342956" y="208024"/>
                  <a:pt x="4360441" y="165192"/>
                  <a:pt x="4381500" y="139921"/>
                </a:cubicBezTo>
                <a:cubicBezTo>
                  <a:pt x="4418276" y="95789"/>
                  <a:pt x="4419042" y="102100"/>
                  <a:pt x="4470400" y="76421"/>
                </a:cubicBezTo>
                <a:cubicBezTo>
                  <a:pt x="4478867" y="89121"/>
                  <a:pt x="4488974" y="100869"/>
                  <a:pt x="4495800" y="114521"/>
                </a:cubicBezTo>
                <a:cubicBezTo>
                  <a:pt x="4501787" y="126495"/>
                  <a:pt x="4503227" y="140316"/>
                  <a:pt x="4508500" y="152621"/>
                </a:cubicBezTo>
                <a:cubicBezTo>
                  <a:pt x="4515958" y="170022"/>
                  <a:pt x="4524507" y="186983"/>
                  <a:pt x="4533900" y="203421"/>
                </a:cubicBezTo>
                <a:cubicBezTo>
                  <a:pt x="4573291" y="272355"/>
                  <a:pt x="4548715" y="209767"/>
                  <a:pt x="4572000" y="279621"/>
                </a:cubicBezTo>
                <a:cubicBezTo>
                  <a:pt x="4584700" y="275388"/>
                  <a:pt x="4599533" y="275140"/>
                  <a:pt x="4610100" y="266921"/>
                </a:cubicBezTo>
                <a:cubicBezTo>
                  <a:pt x="4692558" y="202787"/>
                  <a:pt x="4669880" y="203528"/>
                  <a:pt x="4724400" y="139921"/>
                </a:cubicBezTo>
                <a:cubicBezTo>
                  <a:pt x="4736089" y="126284"/>
                  <a:pt x="4749800" y="114521"/>
                  <a:pt x="4762500" y="101821"/>
                </a:cubicBezTo>
                <a:cubicBezTo>
                  <a:pt x="4775200" y="106054"/>
                  <a:pt x="4793505" y="103169"/>
                  <a:pt x="4800600" y="114521"/>
                </a:cubicBezTo>
                <a:cubicBezTo>
                  <a:pt x="4814422" y="136636"/>
                  <a:pt x="4832219" y="234514"/>
                  <a:pt x="4838700" y="266921"/>
                </a:cubicBezTo>
                <a:cubicBezTo>
                  <a:pt x="4850209" y="220884"/>
                  <a:pt x="4848597" y="199407"/>
                  <a:pt x="4889500" y="165321"/>
                </a:cubicBezTo>
                <a:cubicBezTo>
                  <a:pt x="4899784" y="156751"/>
                  <a:pt x="4914900" y="156854"/>
                  <a:pt x="4927600" y="152621"/>
                </a:cubicBezTo>
                <a:cubicBezTo>
                  <a:pt x="4931833" y="165321"/>
                  <a:pt x="4926913" y="190721"/>
                  <a:pt x="4940300" y="190721"/>
                </a:cubicBezTo>
                <a:cubicBezTo>
                  <a:pt x="4963854" y="190721"/>
                  <a:pt x="4969005" y="123916"/>
                  <a:pt x="4978400" y="114521"/>
                </a:cubicBezTo>
                <a:cubicBezTo>
                  <a:pt x="4987866" y="105055"/>
                  <a:pt x="5003800" y="106054"/>
                  <a:pt x="5016500" y="101821"/>
                </a:cubicBezTo>
                <a:lnTo>
                  <a:pt x="5067300" y="178021"/>
                </a:lnTo>
                <a:lnTo>
                  <a:pt x="5092700" y="216121"/>
                </a:lnTo>
                <a:cubicBezTo>
                  <a:pt x="5113867" y="211888"/>
                  <a:pt x="5135989" y="211000"/>
                  <a:pt x="5156200" y="203421"/>
                </a:cubicBezTo>
                <a:cubicBezTo>
                  <a:pt x="5168580" y="198778"/>
                  <a:pt x="5242179" y="142112"/>
                  <a:pt x="5245100" y="139921"/>
                </a:cubicBezTo>
                <a:cubicBezTo>
                  <a:pt x="5274733" y="144154"/>
                  <a:pt x="5307226" y="139234"/>
                  <a:pt x="5334000" y="152621"/>
                </a:cubicBezTo>
                <a:cubicBezTo>
                  <a:pt x="5345974" y="158608"/>
                  <a:pt x="5337234" y="181255"/>
                  <a:pt x="5346700" y="190721"/>
                </a:cubicBezTo>
                <a:cubicBezTo>
                  <a:pt x="5356166" y="200187"/>
                  <a:pt x="5372100" y="199188"/>
                  <a:pt x="5384800" y="203421"/>
                </a:cubicBezTo>
                <a:cubicBezTo>
                  <a:pt x="5412887" y="175334"/>
                  <a:pt x="5425637" y="157602"/>
                  <a:pt x="5461000" y="139921"/>
                </a:cubicBezTo>
                <a:cubicBezTo>
                  <a:pt x="5472974" y="133934"/>
                  <a:pt x="5486400" y="131454"/>
                  <a:pt x="5499100" y="127221"/>
                </a:cubicBezTo>
                <a:cubicBezTo>
                  <a:pt x="5511800" y="135688"/>
                  <a:pt x="5530374" y="138969"/>
                  <a:pt x="5537200" y="152621"/>
                </a:cubicBezTo>
                <a:cubicBezTo>
                  <a:pt x="5552812" y="183845"/>
                  <a:pt x="5562600" y="254221"/>
                  <a:pt x="5562600" y="254221"/>
                </a:cubicBezTo>
                <a:cubicBezTo>
                  <a:pt x="5571067" y="241521"/>
                  <a:pt x="5581174" y="229773"/>
                  <a:pt x="5588000" y="216121"/>
                </a:cubicBezTo>
                <a:cubicBezTo>
                  <a:pt x="5607852" y="176418"/>
                  <a:pt x="5593066" y="166862"/>
                  <a:pt x="5626100" y="127221"/>
                </a:cubicBezTo>
                <a:cubicBezTo>
                  <a:pt x="5645038" y="104495"/>
                  <a:pt x="5676295" y="97789"/>
                  <a:pt x="5702300" y="89121"/>
                </a:cubicBezTo>
                <a:cubicBezTo>
                  <a:pt x="5728764" y="128816"/>
                  <a:pt x="5740271" y="144768"/>
                  <a:pt x="5765800" y="190721"/>
                </a:cubicBezTo>
                <a:cubicBezTo>
                  <a:pt x="5774994" y="207271"/>
                  <a:pt x="5783742" y="224120"/>
                  <a:pt x="5791200" y="241521"/>
                </a:cubicBezTo>
                <a:cubicBezTo>
                  <a:pt x="5796473" y="253826"/>
                  <a:pt x="5797913" y="267647"/>
                  <a:pt x="5803900" y="279621"/>
                </a:cubicBezTo>
                <a:cubicBezTo>
                  <a:pt x="5810726" y="293273"/>
                  <a:pt x="5820833" y="305021"/>
                  <a:pt x="5829300" y="317721"/>
                </a:cubicBezTo>
                <a:cubicBezTo>
                  <a:pt x="5829726" y="319851"/>
                  <a:pt x="5846368" y="432021"/>
                  <a:pt x="5867400" y="432021"/>
                </a:cubicBezTo>
                <a:cubicBezTo>
                  <a:pt x="5884854" y="432021"/>
                  <a:pt x="5876314" y="398260"/>
                  <a:pt x="5880100" y="381221"/>
                </a:cubicBezTo>
                <a:cubicBezTo>
                  <a:pt x="5884783" y="360149"/>
                  <a:pt x="5884033" y="337446"/>
                  <a:pt x="5892800" y="317721"/>
                </a:cubicBezTo>
                <a:cubicBezTo>
                  <a:pt x="5901397" y="298379"/>
                  <a:pt x="5919682" y="284870"/>
                  <a:pt x="5930900" y="266921"/>
                </a:cubicBezTo>
                <a:cubicBezTo>
                  <a:pt x="5959277" y="221517"/>
                  <a:pt x="5947708" y="209149"/>
                  <a:pt x="5994400" y="178021"/>
                </a:cubicBezTo>
                <a:cubicBezTo>
                  <a:pt x="6005539" y="170595"/>
                  <a:pt x="6019800" y="169554"/>
                  <a:pt x="6032500" y="165321"/>
                </a:cubicBezTo>
                <a:cubicBezTo>
                  <a:pt x="6045200" y="169554"/>
                  <a:pt x="6061134" y="168555"/>
                  <a:pt x="6070600" y="178021"/>
                </a:cubicBezTo>
                <a:cubicBezTo>
                  <a:pt x="6083987" y="191408"/>
                  <a:pt x="6086607" y="212383"/>
                  <a:pt x="6096000" y="228821"/>
                </a:cubicBezTo>
                <a:cubicBezTo>
                  <a:pt x="6103573" y="242073"/>
                  <a:pt x="6112933" y="254221"/>
                  <a:pt x="6121400" y="266921"/>
                </a:cubicBezTo>
                <a:cubicBezTo>
                  <a:pt x="6129867" y="254221"/>
                  <a:pt x="6139974" y="242473"/>
                  <a:pt x="6146800" y="228821"/>
                </a:cubicBezTo>
                <a:cubicBezTo>
                  <a:pt x="6152787" y="216847"/>
                  <a:pt x="6152074" y="201860"/>
                  <a:pt x="6159500" y="190721"/>
                </a:cubicBezTo>
                <a:cubicBezTo>
                  <a:pt x="6179057" y="161385"/>
                  <a:pt x="6207587" y="145963"/>
                  <a:pt x="6235700" y="127221"/>
                </a:cubicBezTo>
                <a:cubicBezTo>
                  <a:pt x="6244167" y="139921"/>
                  <a:pt x="6255087" y="151292"/>
                  <a:pt x="6261100" y="165321"/>
                </a:cubicBezTo>
                <a:cubicBezTo>
                  <a:pt x="6267976" y="181364"/>
                  <a:pt x="6269005" y="199338"/>
                  <a:pt x="6273800" y="216121"/>
                </a:cubicBezTo>
                <a:cubicBezTo>
                  <a:pt x="6277478" y="228993"/>
                  <a:pt x="6282267" y="241521"/>
                  <a:pt x="6286500" y="254221"/>
                </a:cubicBezTo>
                <a:cubicBezTo>
                  <a:pt x="6402064" y="167548"/>
                  <a:pt x="6347031" y="167754"/>
                  <a:pt x="6438900" y="190721"/>
                </a:cubicBezTo>
                <a:cubicBezTo>
                  <a:pt x="6451600" y="199188"/>
                  <a:pt x="6461944" y="218630"/>
                  <a:pt x="6477000" y="216121"/>
                </a:cubicBezTo>
                <a:cubicBezTo>
                  <a:pt x="6494716" y="213168"/>
                  <a:pt x="6503411" y="191658"/>
                  <a:pt x="6515100" y="178021"/>
                </a:cubicBezTo>
                <a:cubicBezTo>
                  <a:pt x="6570459" y="113436"/>
                  <a:pt x="6527284" y="135860"/>
                  <a:pt x="6591300" y="114521"/>
                </a:cubicBezTo>
                <a:cubicBezTo>
                  <a:pt x="6604000" y="118754"/>
                  <a:pt x="6619934" y="117755"/>
                  <a:pt x="6629400" y="127221"/>
                </a:cubicBezTo>
                <a:cubicBezTo>
                  <a:pt x="6642787" y="140608"/>
                  <a:pt x="6643796" y="162615"/>
                  <a:pt x="6654800" y="178021"/>
                </a:cubicBezTo>
                <a:cubicBezTo>
                  <a:pt x="6665239" y="192636"/>
                  <a:pt x="6680200" y="203421"/>
                  <a:pt x="6692900" y="216121"/>
                </a:cubicBezTo>
                <a:lnTo>
                  <a:pt x="6756400" y="203421"/>
                </a:lnTo>
              </a:path>
            </a:pathLst>
          </a:cu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759A9D9-2D12-47D7-B0A8-3FDF82303F01}"/>
              </a:ext>
            </a:extLst>
          </p:cNvPr>
          <p:cNvSpPr txBox="1"/>
          <p:nvPr/>
        </p:nvSpPr>
        <p:spPr>
          <a:xfrm>
            <a:off x="5916751" y="2087570"/>
            <a:ext cx="1321538" cy="461665"/>
          </a:xfrm>
          <a:prstGeom prst="rect">
            <a:avLst/>
          </a:prstGeom>
          <a:noFill/>
        </p:spPr>
        <p:txBody>
          <a:bodyPr wrap="square" rtlCol="0">
            <a:spAutoFit/>
          </a:bodyPr>
          <a:lstStyle/>
          <a:p>
            <a:pPr algn="ctr"/>
            <a:r>
              <a:rPr lang="mr-IN" sz="2400" dirty="0"/>
              <a:t>…</a:t>
            </a:r>
            <a:endParaRPr lang="en-US" sz="2400" dirty="0"/>
          </a:p>
        </p:txBody>
      </p:sp>
      <p:sp>
        <p:nvSpPr>
          <p:cNvPr id="44" name="TextBox 43">
            <a:extLst>
              <a:ext uri="{FF2B5EF4-FFF2-40B4-BE49-F238E27FC236}">
                <a16:creationId xmlns:a16="http://schemas.microsoft.com/office/drawing/2014/main" id="{ECB5CC87-7F54-45CB-BDC8-55FD22BF41ED}"/>
              </a:ext>
            </a:extLst>
          </p:cNvPr>
          <p:cNvSpPr txBox="1"/>
          <p:nvPr/>
        </p:nvSpPr>
        <p:spPr>
          <a:xfrm>
            <a:off x="6277237" y="1389836"/>
            <a:ext cx="3231979" cy="461665"/>
          </a:xfrm>
          <a:prstGeom prst="rect">
            <a:avLst/>
          </a:prstGeom>
          <a:noFill/>
        </p:spPr>
        <p:txBody>
          <a:bodyPr wrap="square" rtlCol="0">
            <a:spAutoFit/>
          </a:bodyPr>
          <a:lstStyle/>
          <a:p>
            <a:pPr algn="ctr"/>
            <a:r>
              <a:rPr lang="en-US" sz="2400" b="1" dirty="0"/>
              <a:t>Stimulus-locked epoch</a:t>
            </a:r>
          </a:p>
        </p:txBody>
      </p:sp>
      <p:cxnSp>
        <p:nvCxnSpPr>
          <p:cNvPr id="47" name="Straight Arrow Connector 46">
            <a:extLst>
              <a:ext uri="{FF2B5EF4-FFF2-40B4-BE49-F238E27FC236}">
                <a16:creationId xmlns:a16="http://schemas.microsoft.com/office/drawing/2014/main" id="{173392B5-F877-429B-A52A-9D7BF5A9C2EF}"/>
              </a:ext>
            </a:extLst>
          </p:cNvPr>
          <p:cNvCxnSpPr>
            <a:cxnSpLocks/>
          </p:cNvCxnSpPr>
          <p:nvPr/>
        </p:nvCxnSpPr>
        <p:spPr>
          <a:xfrm>
            <a:off x="5492722" y="2758290"/>
            <a:ext cx="4473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AA961F21-3757-4FEE-BFC0-A50138E4A2C4}"/>
              </a:ext>
            </a:extLst>
          </p:cNvPr>
          <p:cNvCxnSpPr>
            <a:cxnSpLocks/>
          </p:cNvCxnSpPr>
          <p:nvPr/>
        </p:nvCxnSpPr>
        <p:spPr>
          <a:xfrm flipV="1">
            <a:off x="5975963" y="2758927"/>
            <a:ext cx="0" cy="1368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E6F8C4C4-2345-4D1E-A91A-E6E80ACB84E0}"/>
              </a:ext>
            </a:extLst>
          </p:cNvPr>
          <p:cNvSpPr txBox="1"/>
          <p:nvPr/>
        </p:nvSpPr>
        <p:spPr>
          <a:xfrm>
            <a:off x="8619169" y="2781537"/>
            <a:ext cx="1418115" cy="400110"/>
          </a:xfrm>
          <a:prstGeom prst="rect">
            <a:avLst/>
          </a:prstGeom>
          <a:noFill/>
        </p:spPr>
        <p:txBody>
          <a:bodyPr wrap="square" rtlCol="0">
            <a:spAutoFit/>
          </a:bodyPr>
          <a:lstStyle/>
          <a:p>
            <a:pPr algn="ctr"/>
            <a:r>
              <a:rPr lang="en-US" sz="2000" dirty="0"/>
              <a:t>+1.5 s</a:t>
            </a:r>
          </a:p>
        </p:txBody>
      </p:sp>
      <p:cxnSp>
        <p:nvCxnSpPr>
          <p:cNvPr id="53" name="Straight Arrow Connector 52">
            <a:extLst>
              <a:ext uri="{FF2B5EF4-FFF2-40B4-BE49-F238E27FC236}">
                <a16:creationId xmlns:a16="http://schemas.microsoft.com/office/drawing/2014/main" id="{56FC616C-2CB4-410D-A2E3-9DA93E8BAF10}"/>
              </a:ext>
            </a:extLst>
          </p:cNvPr>
          <p:cNvCxnSpPr>
            <a:cxnSpLocks/>
          </p:cNvCxnSpPr>
          <p:nvPr/>
        </p:nvCxnSpPr>
        <p:spPr>
          <a:xfrm flipV="1">
            <a:off x="9328226" y="2758293"/>
            <a:ext cx="0" cy="1136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Rectangle 55">
            <a:extLst>
              <a:ext uri="{FF2B5EF4-FFF2-40B4-BE49-F238E27FC236}">
                <a16:creationId xmlns:a16="http://schemas.microsoft.com/office/drawing/2014/main" id="{906635C3-38EE-44BF-B806-5FDE538807A6}"/>
              </a:ext>
            </a:extLst>
          </p:cNvPr>
          <p:cNvSpPr/>
          <p:nvPr/>
        </p:nvSpPr>
        <p:spPr>
          <a:xfrm>
            <a:off x="6403344" y="4458430"/>
            <a:ext cx="3368627" cy="830997"/>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7F5ED58C-5AC3-4B24-95E0-FE23F7007835}"/>
              </a:ext>
            </a:extLst>
          </p:cNvPr>
          <p:cNvSpPr txBox="1"/>
          <p:nvPr/>
        </p:nvSpPr>
        <p:spPr>
          <a:xfrm>
            <a:off x="6029175" y="5376658"/>
            <a:ext cx="750622" cy="400110"/>
          </a:xfrm>
          <a:prstGeom prst="rect">
            <a:avLst/>
          </a:prstGeom>
          <a:noFill/>
        </p:spPr>
        <p:txBody>
          <a:bodyPr wrap="square" rtlCol="0">
            <a:spAutoFit/>
          </a:bodyPr>
          <a:lstStyle/>
          <a:p>
            <a:pPr algn="ctr"/>
            <a:r>
              <a:rPr lang="en-US" sz="2000" dirty="0"/>
              <a:t>-1 s</a:t>
            </a:r>
          </a:p>
        </p:txBody>
      </p:sp>
      <p:sp>
        <p:nvSpPr>
          <p:cNvPr id="58" name="Freeform 28">
            <a:extLst>
              <a:ext uri="{FF2B5EF4-FFF2-40B4-BE49-F238E27FC236}">
                <a16:creationId xmlns:a16="http://schemas.microsoft.com/office/drawing/2014/main" id="{9BC7B148-BA4E-4AE7-8B7F-DFFDC8F8E618}"/>
              </a:ext>
            </a:extLst>
          </p:cNvPr>
          <p:cNvSpPr/>
          <p:nvPr/>
        </p:nvSpPr>
        <p:spPr>
          <a:xfrm flipH="1">
            <a:off x="5503077" y="4497657"/>
            <a:ext cx="4595153" cy="397951"/>
          </a:xfrm>
          <a:custGeom>
            <a:avLst/>
            <a:gdLst>
              <a:gd name="connsiteX0" fmla="*/ 0 w 6756400"/>
              <a:gd name="connsiteY0" fmla="*/ 178021 h 432021"/>
              <a:gd name="connsiteX1" fmla="*/ 50800 w 6756400"/>
              <a:gd name="connsiteY1" fmla="*/ 139921 h 432021"/>
              <a:gd name="connsiteX2" fmla="*/ 88900 w 6756400"/>
              <a:gd name="connsiteY2" fmla="*/ 101821 h 432021"/>
              <a:gd name="connsiteX3" fmla="*/ 127000 w 6756400"/>
              <a:gd name="connsiteY3" fmla="*/ 89121 h 432021"/>
              <a:gd name="connsiteX4" fmla="*/ 177800 w 6756400"/>
              <a:gd name="connsiteY4" fmla="*/ 51021 h 432021"/>
              <a:gd name="connsiteX5" fmla="*/ 342900 w 6756400"/>
              <a:gd name="connsiteY5" fmla="*/ 51021 h 432021"/>
              <a:gd name="connsiteX6" fmla="*/ 381000 w 6756400"/>
              <a:gd name="connsiteY6" fmla="*/ 63721 h 432021"/>
              <a:gd name="connsiteX7" fmla="*/ 444500 w 6756400"/>
              <a:gd name="connsiteY7" fmla="*/ 139921 h 432021"/>
              <a:gd name="connsiteX8" fmla="*/ 457200 w 6756400"/>
              <a:gd name="connsiteY8" fmla="*/ 178021 h 432021"/>
              <a:gd name="connsiteX9" fmla="*/ 508000 w 6756400"/>
              <a:gd name="connsiteY9" fmla="*/ 254221 h 432021"/>
              <a:gd name="connsiteX10" fmla="*/ 533400 w 6756400"/>
              <a:gd name="connsiteY10" fmla="*/ 292321 h 432021"/>
              <a:gd name="connsiteX11" fmla="*/ 571500 w 6756400"/>
              <a:gd name="connsiteY11" fmla="*/ 305021 h 432021"/>
              <a:gd name="connsiteX12" fmla="*/ 609600 w 6756400"/>
              <a:gd name="connsiteY12" fmla="*/ 279621 h 432021"/>
              <a:gd name="connsiteX13" fmla="*/ 647700 w 6756400"/>
              <a:gd name="connsiteY13" fmla="*/ 228821 h 432021"/>
              <a:gd name="connsiteX14" fmla="*/ 698500 w 6756400"/>
              <a:gd name="connsiteY14" fmla="*/ 203421 h 432021"/>
              <a:gd name="connsiteX15" fmla="*/ 711200 w 6756400"/>
              <a:gd name="connsiteY15" fmla="*/ 165321 h 432021"/>
              <a:gd name="connsiteX16" fmla="*/ 787400 w 6756400"/>
              <a:gd name="connsiteY16" fmla="*/ 114521 h 432021"/>
              <a:gd name="connsiteX17" fmla="*/ 812800 w 6756400"/>
              <a:gd name="connsiteY17" fmla="*/ 228821 h 432021"/>
              <a:gd name="connsiteX18" fmla="*/ 850900 w 6756400"/>
              <a:gd name="connsiteY18" fmla="*/ 254221 h 432021"/>
              <a:gd name="connsiteX19" fmla="*/ 914400 w 6756400"/>
              <a:gd name="connsiteY19" fmla="*/ 178021 h 432021"/>
              <a:gd name="connsiteX20" fmla="*/ 990600 w 6756400"/>
              <a:gd name="connsiteY20" fmla="*/ 76421 h 432021"/>
              <a:gd name="connsiteX21" fmla="*/ 1041400 w 6756400"/>
              <a:gd name="connsiteY21" fmla="*/ 221 h 432021"/>
              <a:gd name="connsiteX22" fmla="*/ 1079500 w 6756400"/>
              <a:gd name="connsiteY22" fmla="*/ 25621 h 432021"/>
              <a:gd name="connsiteX23" fmla="*/ 1130300 w 6756400"/>
              <a:gd name="connsiteY23" fmla="*/ 127221 h 432021"/>
              <a:gd name="connsiteX24" fmla="*/ 1155700 w 6756400"/>
              <a:gd name="connsiteY24" fmla="*/ 203421 h 432021"/>
              <a:gd name="connsiteX25" fmla="*/ 1193800 w 6756400"/>
              <a:gd name="connsiteY25" fmla="*/ 165321 h 432021"/>
              <a:gd name="connsiteX26" fmla="*/ 1257300 w 6756400"/>
              <a:gd name="connsiteY26" fmla="*/ 76421 h 432021"/>
              <a:gd name="connsiteX27" fmla="*/ 1295400 w 6756400"/>
              <a:gd name="connsiteY27" fmla="*/ 89121 h 432021"/>
              <a:gd name="connsiteX28" fmla="*/ 1308100 w 6756400"/>
              <a:gd name="connsiteY28" fmla="*/ 139921 h 432021"/>
              <a:gd name="connsiteX29" fmla="*/ 1320800 w 6756400"/>
              <a:gd name="connsiteY29" fmla="*/ 178021 h 432021"/>
              <a:gd name="connsiteX30" fmla="*/ 1358900 w 6756400"/>
              <a:gd name="connsiteY30" fmla="*/ 152621 h 432021"/>
              <a:gd name="connsiteX31" fmla="*/ 1397000 w 6756400"/>
              <a:gd name="connsiteY31" fmla="*/ 114521 h 432021"/>
              <a:gd name="connsiteX32" fmla="*/ 1447800 w 6756400"/>
              <a:gd name="connsiteY32" fmla="*/ 89121 h 432021"/>
              <a:gd name="connsiteX33" fmla="*/ 1524000 w 6756400"/>
              <a:gd name="connsiteY33" fmla="*/ 63721 h 432021"/>
              <a:gd name="connsiteX34" fmla="*/ 1600200 w 6756400"/>
              <a:gd name="connsiteY34" fmla="*/ 127221 h 432021"/>
              <a:gd name="connsiteX35" fmla="*/ 1612900 w 6756400"/>
              <a:gd name="connsiteY35" fmla="*/ 165321 h 432021"/>
              <a:gd name="connsiteX36" fmla="*/ 1663700 w 6756400"/>
              <a:gd name="connsiteY36" fmla="*/ 216121 h 432021"/>
              <a:gd name="connsiteX37" fmla="*/ 1727200 w 6756400"/>
              <a:gd name="connsiteY37" fmla="*/ 305021 h 432021"/>
              <a:gd name="connsiteX38" fmla="*/ 1765300 w 6756400"/>
              <a:gd name="connsiteY38" fmla="*/ 279621 h 432021"/>
              <a:gd name="connsiteX39" fmla="*/ 1828800 w 6756400"/>
              <a:gd name="connsiteY39" fmla="*/ 203421 h 432021"/>
              <a:gd name="connsiteX40" fmla="*/ 1854200 w 6756400"/>
              <a:gd name="connsiteY40" fmla="*/ 165321 h 432021"/>
              <a:gd name="connsiteX41" fmla="*/ 1968500 w 6756400"/>
              <a:gd name="connsiteY41" fmla="*/ 165321 h 432021"/>
              <a:gd name="connsiteX42" fmla="*/ 2044700 w 6756400"/>
              <a:gd name="connsiteY42" fmla="*/ 254221 h 432021"/>
              <a:gd name="connsiteX43" fmla="*/ 2082800 w 6756400"/>
              <a:gd name="connsiteY43" fmla="*/ 241521 h 432021"/>
              <a:gd name="connsiteX44" fmla="*/ 2146300 w 6756400"/>
              <a:gd name="connsiteY44" fmla="*/ 127221 h 432021"/>
              <a:gd name="connsiteX45" fmla="*/ 2184400 w 6756400"/>
              <a:gd name="connsiteY45" fmla="*/ 76421 h 432021"/>
              <a:gd name="connsiteX46" fmla="*/ 2222500 w 6756400"/>
              <a:gd name="connsiteY46" fmla="*/ 51021 h 432021"/>
              <a:gd name="connsiteX47" fmla="*/ 2260600 w 6756400"/>
              <a:gd name="connsiteY47" fmla="*/ 114521 h 432021"/>
              <a:gd name="connsiteX48" fmla="*/ 2273300 w 6756400"/>
              <a:gd name="connsiteY48" fmla="*/ 203421 h 432021"/>
              <a:gd name="connsiteX49" fmla="*/ 2286000 w 6756400"/>
              <a:gd name="connsiteY49" fmla="*/ 254221 h 432021"/>
              <a:gd name="connsiteX50" fmla="*/ 2362200 w 6756400"/>
              <a:gd name="connsiteY50" fmla="*/ 190721 h 432021"/>
              <a:gd name="connsiteX51" fmla="*/ 2463800 w 6756400"/>
              <a:gd name="connsiteY51" fmla="*/ 127221 h 432021"/>
              <a:gd name="connsiteX52" fmla="*/ 2540000 w 6756400"/>
              <a:gd name="connsiteY52" fmla="*/ 139921 h 432021"/>
              <a:gd name="connsiteX53" fmla="*/ 2578100 w 6756400"/>
              <a:gd name="connsiteY53" fmla="*/ 165321 h 432021"/>
              <a:gd name="connsiteX54" fmla="*/ 2654300 w 6756400"/>
              <a:gd name="connsiteY54" fmla="*/ 152621 h 432021"/>
              <a:gd name="connsiteX55" fmla="*/ 2717800 w 6756400"/>
              <a:gd name="connsiteY55" fmla="*/ 165321 h 432021"/>
              <a:gd name="connsiteX56" fmla="*/ 2730500 w 6756400"/>
              <a:gd name="connsiteY56" fmla="*/ 203421 h 432021"/>
              <a:gd name="connsiteX57" fmla="*/ 2806700 w 6756400"/>
              <a:gd name="connsiteY57" fmla="*/ 241521 h 432021"/>
              <a:gd name="connsiteX58" fmla="*/ 2857500 w 6756400"/>
              <a:gd name="connsiteY58" fmla="*/ 228821 h 432021"/>
              <a:gd name="connsiteX59" fmla="*/ 2895600 w 6756400"/>
              <a:gd name="connsiteY59" fmla="*/ 203421 h 432021"/>
              <a:gd name="connsiteX60" fmla="*/ 2984500 w 6756400"/>
              <a:gd name="connsiteY60" fmla="*/ 165321 h 432021"/>
              <a:gd name="connsiteX61" fmla="*/ 3048000 w 6756400"/>
              <a:gd name="connsiteY61" fmla="*/ 228821 h 432021"/>
              <a:gd name="connsiteX62" fmla="*/ 3124200 w 6756400"/>
              <a:gd name="connsiteY62" fmla="*/ 152621 h 432021"/>
              <a:gd name="connsiteX63" fmla="*/ 3162300 w 6756400"/>
              <a:gd name="connsiteY63" fmla="*/ 127221 h 432021"/>
              <a:gd name="connsiteX64" fmla="*/ 3302000 w 6756400"/>
              <a:gd name="connsiteY64" fmla="*/ 63721 h 432021"/>
              <a:gd name="connsiteX65" fmla="*/ 3352800 w 6756400"/>
              <a:gd name="connsiteY65" fmla="*/ 51021 h 432021"/>
              <a:gd name="connsiteX66" fmla="*/ 3416300 w 6756400"/>
              <a:gd name="connsiteY66" fmla="*/ 114521 h 432021"/>
              <a:gd name="connsiteX67" fmla="*/ 3441700 w 6756400"/>
              <a:gd name="connsiteY67" fmla="*/ 165321 h 432021"/>
              <a:gd name="connsiteX68" fmla="*/ 3492500 w 6756400"/>
              <a:gd name="connsiteY68" fmla="*/ 178021 h 432021"/>
              <a:gd name="connsiteX69" fmla="*/ 3568700 w 6756400"/>
              <a:gd name="connsiteY69" fmla="*/ 114521 h 432021"/>
              <a:gd name="connsiteX70" fmla="*/ 3644900 w 6756400"/>
              <a:gd name="connsiteY70" fmla="*/ 127221 h 432021"/>
              <a:gd name="connsiteX71" fmla="*/ 3670300 w 6756400"/>
              <a:gd name="connsiteY71" fmla="*/ 165321 h 432021"/>
              <a:gd name="connsiteX72" fmla="*/ 3721100 w 6756400"/>
              <a:gd name="connsiteY72" fmla="*/ 241521 h 432021"/>
              <a:gd name="connsiteX73" fmla="*/ 3759200 w 6756400"/>
              <a:gd name="connsiteY73" fmla="*/ 254221 h 432021"/>
              <a:gd name="connsiteX74" fmla="*/ 3797300 w 6756400"/>
              <a:gd name="connsiteY74" fmla="*/ 216121 h 432021"/>
              <a:gd name="connsiteX75" fmla="*/ 3937000 w 6756400"/>
              <a:gd name="connsiteY75" fmla="*/ 152621 h 432021"/>
              <a:gd name="connsiteX76" fmla="*/ 3987800 w 6756400"/>
              <a:gd name="connsiteY76" fmla="*/ 127221 h 432021"/>
              <a:gd name="connsiteX77" fmla="*/ 4064000 w 6756400"/>
              <a:gd name="connsiteY77" fmla="*/ 139921 h 432021"/>
              <a:gd name="connsiteX78" fmla="*/ 4102100 w 6756400"/>
              <a:gd name="connsiteY78" fmla="*/ 216121 h 432021"/>
              <a:gd name="connsiteX79" fmla="*/ 4152900 w 6756400"/>
              <a:gd name="connsiteY79" fmla="*/ 165321 h 432021"/>
              <a:gd name="connsiteX80" fmla="*/ 4203700 w 6756400"/>
              <a:gd name="connsiteY80" fmla="*/ 101821 h 432021"/>
              <a:gd name="connsiteX81" fmla="*/ 4254500 w 6756400"/>
              <a:gd name="connsiteY81" fmla="*/ 165321 h 432021"/>
              <a:gd name="connsiteX82" fmla="*/ 4279900 w 6756400"/>
              <a:gd name="connsiteY82" fmla="*/ 241521 h 432021"/>
              <a:gd name="connsiteX83" fmla="*/ 4318000 w 6756400"/>
              <a:gd name="connsiteY83" fmla="*/ 228821 h 432021"/>
              <a:gd name="connsiteX84" fmla="*/ 4381500 w 6756400"/>
              <a:gd name="connsiteY84" fmla="*/ 139921 h 432021"/>
              <a:gd name="connsiteX85" fmla="*/ 4470400 w 6756400"/>
              <a:gd name="connsiteY85" fmla="*/ 76421 h 432021"/>
              <a:gd name="connsiteX86" fmla="*/ 4495800 w 6756400"/>
              <a:gd name="connsiteY86" fmla="*/ 114521 h 432021"/>
              <a:gd name="connsiteX87" fmla="*/ 4508500 w 6756400"/>
              <a:gd name="connsiteY87" fmla="*/ 152621 h 432021"/>
              <a:gd name="connsiteX88" fmla="*/ 4533900 w 6756400"/>
              <a:gd name="connsiteY88" fmla="*/ 203421 h 432021"/>
              <a:gd name="connsiteX89" fmla="*/ 4572000 w 6756400"/>
              <a:gd name="connsiteY89" fmla="*/ 279621 h 432021"/>
              <a:gd name="connsiteX90" fmla="*/ 4610100 w 6756400"/>
              <a:gd name="connsiteY90" fmla="*/ 266921 h 432021"/>
              <a:gd name="connsiteX91" fmla="*/ 4724400 w 6756400"/>
              <a:gd name="connsiteY91" fmla="*/ 139921 h 432021"/>
              <a:gd name="connsiteX92" fmla="*/ 4762500 w 6756400"/>
              <a:gd name="connsiteY92" fmla="*/ 101821 h 432021"/>
              <a:gd name="connsiteX93" fmla="*/ 4800600 w 6756400"/>
              <a:gd name="connsiteY93" fmla="*/ 114521 h 432021"/>
              <a:gd name="connsiteX94" fmla="*/ 4838700 w 6756400"/>
              <a:gd name="connsiteY94" fmla="*/ 266921 h 432021"/>
              <a:gd name="connsiteX95" fmla="*/ 4889500 w 6756400"/>
              <a:gd name="connsiteY95" fmla="*/ 165321 h 432021"/>
              <a:gd name="connsiteX96" fmla="*/ 4927600 w 6756400"/>
              <a:gd name="connsiteY96" fmla="*/ 152621 h 432021"/>
              <a:gd name="connsiteX97" fmla="*/ 4940300 w 6756400"/>
              <a:gd name="connsiteY97" fmla="*/ 190721 h 432021"/>
              <a:gd name="connsiteX98" fmla="*/ 4978400 w 6756400"/>
              <a:gd name="connsiteY98" fmla="*/ 114521 h 432021"/>
              <a:gd name="connsiteX99" fmla="*/ 5016500 w 6756400"/>
              <a:gd name="connsiteY99" fmla="*/ 101821 h 432021"/>
              <a:gd name="connsiteX100" fmla="*/ 5067300 w 6756400"/>
              <a:gd name="connsiteY100" fmla="*/ 178021 h 432021"/>
              <a:gd name="connsiteX101" fmla="*/ 5092700 w 6756400"/>
              <a:gd name="connsiteY101" fmla="*/ 216121 h 432021"/>
              <a:gd name="connsiteX102" fmla="*/ 5156200 w 6756400"/>
              <a:gd name="connsiteY102" fmla="*/ 203421 h 432021"/>
              <a:gd name="connsiteX103" fmla="*/ 5245100 w 6756400"/>
              <a:gd name="connsiteY103" fmla="*/ 139921 h 432021"/>
              <a:gd name="connsiteX104" fmla="*/ 5334000 w 6756400"/>
              <a:gd name="connsiteY104" fmla="*/ 152621 h 432021"/>
              <a:gd name="connsiteX105" fmla="*/ 5346700 w 6756400"/>
              <a:gd name="connsiteY105" fmla="*/ 190721 h 432021"/>
              <a:gd name="connsiteX106" fmla="*/ 5384800 w 6756400"/>
              <a:gd name="connsiteY106" fmla="*/ 203421 h 432021"/>
              <a:gd name="connsiteX107" fmla="*/ 5461000 w 6756400"/>
              <a:gd name="connsiteY107" fmla="*/ 139921 h 432021"/>
              <a:gd name="connsiteX108" fmla="*/ 5499100 w 6756400"/>
              <a:gd name="connsiteY108" fmla="*/ 127221 h 432021"/>
              <a:gd name="connsiteX109" fmla="*/ 5537200 w 6756400"/>
              <a:gd name="connsiteY109" fmla="*/ 152621 h 432021"/>
              <a:gd name="connsiteX110" fmla="*/ 5562600 w 6756400"/>
              <a:gd name="connsiteY110" fmla="*/ 254221 h 432021"/>
              <a:gd name="connsiteX111" fmla="*/ 5588000 w 6756400"/>
              <a:gd name="connsiteY111" fmla="*/ 216121 h 432021"/>
              <a:gd name="connsiteX112" fmla="*/ 5626100 w 6756400"/>
              <a:gd name="connsiteY112" fmla="*/ 127221 h 432021"/>
              <a:gd name="connsiteX113" fmla="*/ 5702300 w 6756400"/>
              <a:gd name="connsiteY113" fmla="*/ 89121 h 432021"/>
              <a:gd name="connsiteX114" fmla="*/ 5765800 w 6756400"/>
              <a:gd name="connsiteY114" fmla="*/ 190721 h 432021"/>
              <a:gd name="connsiteX115" fmla="*/ 5791200 w 6756400"/>
              <a:gd name="connsiteY115" fmla="*/ 241521 h 432021"/>
              <a:gd name="connsiteX116" fmla="*/ 5803900 w 6756400"/>
              <a:gd name="connsiteY116" fmla="*/ 279621 h 432021"/>
              <a:gd name="connsiteX117" fmla="*/ 5829300 w 6756400"/>
              <a:gd name="connsiteY117" fmla="*/ 317721 h 432021"/>
              <a:gd name="connsiteX118" fmla="*/ 5867400 w 6756400"/>
              <a:gd name="connsiteY118" fmla="*/ 432021 h 432021"/>
              <a:gd name="connsiteX119" fmla="*/ 5880100 w 6756400"/>
              <a:gd name="connsiteY119" fmla="*/ 381221 h 432021"/>
              <a:gd name="connsiteX120" fmla="*/ 5892800 w 6756400"/>
              <a:gd name="connsiteY120" fmla="*/ 317721 h 432021"/>
              <a:gd name="connsiteX121" fmla="*/ 5930900 w 6756400"/>
              <a:gd name="connsiteY121" fmla="*/ 266921 h 432021"/>
              <a:gd name="connsiteX122" fmla="*/ 5994400 w 6756400"/>
              <a:gd name="connsiteY122" fmla="*/ 178021 h 432021"/>
              <a:gd name="connsiteX123" fmla="*/ 6032500 w 6756400"/>
              <a:gd name="connsiteY123" fmla="*/ 165321 h 432021"/>
              <a:gd name="connsiteX124" fmla="*/ 6070600 w 6756400"/>
              <a:gd name="connsiteY124" fmla="*/ 178021 h 432021"/>
              <a:gd name="connsiteX125" fmla="*/ 6096000 w 6756400"/>
              <a:gd name="connsiteY125" fmla="*/ 228821 h 432021"/>
              <a:gd name="connsiteX126" fmla="*/ 6121400 w 6756400"/>
              <a:gd name="connsiteY126" fmla="*/ 266921 h 432021"/>
              <a:gd name="connsiteX127" fmla="*/ 6146800 w 6756400"/>
              <a:gd name="connsiteY127" fmla="*/ 228821 h 432021"/>
              <a:gd name="connsiteX128" fmla="*/ 6159500 w 6756400"/>
              <a:gd name="connsiteY128" fmla="*/ 190721 h 432021"/>
              <a:gd name="connsiteX129" fmla="*/ 6235700 w 6756400"/>
              <a:gd name="connsiteY129" fmla="*/ 127221 h 432021"/>
              <a:gd name="connsiteX130" fmla="*/ 6261100 w 6756400"/>
              <a:gd name="connsiteY130" fmla="*/ 165321 h 432021"/>
              <a:gd name="connsiteX131" fmla="*/ 6273800 w 6756400"/>
              <a:gd name="connsiteY131" fmla="*/ 216121 h 432021"/>
              <a:gd name="connsiteX132" fmla="*/ 6286500 w 6756400"/>
              <a:gd name="connsiteY132" fmla="*/ 254221 h 432021"/>
              <a:gd name="connsiteX133" fmla="*/ 6438900 w 6756400"/>
              <a:gd name="connsiteY133" fmla="*/ 190721 h 432021"/>
              <a:gd name="connsiteX134" fmla="*/ 6477000 w 6756400"/>
              <a:gd name="connsiteY134" fmla="*/ 216121 h 432021"/>
              <a:gd name="connsiteX135" fmla="*/ 6515100 w 6756400"/>
              <a:gd name="connsiteY135" fmla="*/ 178021 h 432021"/>
              <a:gd name="connsiteX136" fmla="*/ 6591300 w 6756400"/>
              <a:gd name="connsiteY136" fmla="*/ 114521 h 432021"/>
              <a:gd name="connsiteX137" fmla="*/ 6629400 w 6756400"/>
              <a:gd name="connsiteY137" fmla="*/ 127221 h 432021"/>
              <a:gd name="connsiteX138" fmla="*/ 6654800 w 6756400"/>
              <a:gd name="connsiteY138" fmla="*/ 178021 h 432021"/>
              <a:gd name="connsiteX139" fmla="*/ 6692900 w 6756400"/>
              <a:gd name="connsiteY139" fmla="*/ 216121 h 432021"/>
              <a:gd name="connsiteX140" fmla="*/ 6756400 w 6756400"/>
              <a:gd name="connsiteY140" fmla="*/ 203421 h 43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756400" h="432021">
                <a:moveTo>
                  <a:pt x="0" y="178021"/>
                </a:moveTo>
                <a:cubicBezTo>
                  <a:pt x="16933" y="165321"/>
                  <a:pt x="34729" y="153696"/>
                  <a:pt x="50800" y="139921"/>
                </a:cubicBezTo>
                <a:cubicBezTo>
                  <a:pt x="64437" y="128232"/>
                  <a:pt x="73956" y="111784"/>
                  <a:pt x="88900" y="101821"/>
                </a:cubicBezTo>
                <a:cubicBezTo>
                  <a:pt x="100039" y="94395"/>
                  <a:pt x="114300" y="93354"/>
                  <a:pt x="127000" y="89121"/>
                </a:cubicBezTo>
                <a:cubicBezTo>
                  <a:pt x="143933" y="76421"/>
                  <a:pt x="159422" y="61523"/>
                  <a:pt x="177800" y="51021"/>
                </a:cubicBezTo>
                <a:cubicBezTo>
                  <a:pt x="228438" y="22085"/>
                  <a:pt x="291003" y="45831"/>
                  <a:pt x="342900" y="51021"/>
                </a:cubicBezTo>
                <a:cubicBezTo>
                  <a:pt x="355600" y="55254"/>
                  <a:pt x="369861" y="56295"/>
                  <a:pt x="381000" y="63721"/>
                </a:cubicBezTo>
                <a:cubicBezTo>
                  <a:pt x="402066" y="77765"/>
                  <a:pt x="432786" y="116493"/>
                  <a:pt x="444500" y="139921"/>
                </a:cubicBezTo>
                <a:cubicBezTo>
                  <a:pt x="450487" y="151895"/>
                  <a:pt x="450699" y="166319"/>
                  <a:pt x="457200" y="178021"/>
                </a:cubicBezTo>
                <a:cubicBezTo>
                  <a:pt x="472025" y="204706"/>
                  <a:pt x="491067" y="228821"/>
                  <a:pt x="508000" y="254221"/>
                </a:cubicBezTo>
                <a:cubicBezTo>
                  <a:pt x="516467" y="266921"/>
                  <a:pt x="518920" y="287494"/>
                  <a:pt x="533400" y="292321"/>
                </a:cubicBezTo>
                <a:lnTo>
                  <a:pt x="571500" y="305021"/>
                </a:lnTo>
                <a:cubicBezTo>
                  <a:pt x="584200" y="296554"/>
                  <a:pt x="598807" y="290414"/>
                  <a:pt x="609600" y="279621"/>
                </a:cubicBezTo>
                <a:cubicBezTo>
                  <a:pt x="624567" y="264654"/>
                  <a:pt x="631629" y="242596"/>
                  <a:pt x="647700" y="228821"/>
                </a:cubicBezTo>
                <a:cubicBezTo>
                  <a:pt x="662074" y="216500"/>
                  <a:pt x="681567" y="211888"/>
                  <a:pt x="698500" y="203421"/>
                </a:cubicBezTo>
                <a:cubicBezTo>
                  <a:pt x="702733" y="190721"/>
                  <a:pt x="703774" y="176460"/>
                  <a:pt x="711200" y="165321"/>
                </a:cubicBezTo>
                <a:cubicBezTo>
                  <a:pt x="738381" y="124550"/>
                  <a:pt x="747456" y="127836"/>
                  <a:pt x="787400" y="114521"/>
                </a:cubicBezTo>
                <a:cubicBezTo>
                  <a:pt x="787530" y="115301"/>
                  <a:pt x="799636" y="212366"/>
                  <a:pt x="812800" y="228821"/>
                </a:cubicBezTo>
                <a:cubicBezTo>
                  <a:pt x="822335" y="240740"/>
                  <a:pt x="838200" y="245754"/>
                  <a:pt x="850900" y="254221"/>
                </a:cubicBezTo>
                <a:cubicBezTo>
                  <a:pt x="952616" y="203363"/>
                  <a:pt x="864559" y="263462"/>
                  <a:pt x="914400" y="178021"/>
                </a:cubicBezTo>
                <a:cubicBezTo>
                  <a:pt x="935731" y="141454"/>
                  <a:pt x="990600" y="76421"/>
                  <a:pt x="990600" y="76421"/>
                </a:cubicBezTo>
                <a:cubicBezTo>
                  <a:pt x="998552" y="52565"/>
                  <a:pt x="1007824" y="5817"/>
                  <a:pt x="1041400" y="221"/>
                </a:cubicBezTo>
                <a:cubicBezTo>
                  <a:pt x="1056456" y="-2288"/>
                  <a:pt x="1066800" y="17154"/>
                  <a:pt x="1079500" y="25621"/>
                </a:cubicBezTo>
                <a:cubicBezTo>
                  <a:pt x="1096433" y="59488"/>
                  <a:pt x="1118326" y="91300"/>
                  <a:pt x="1130300" y="127221"/>
                </a:cubicBezTo>
                <a:lnTo>
                  <a:pt x="1155700" y="203421"/>
                </a:lnTo>
                <a:cubicBezTo>
                  <a:pt x="1168400" y="190721"/>
                  <a:pt x="1182111" y="178958"/>
                  <a:pt x="1193800" y="165321"/>
                </a:cubicBezTo>
                <a:cubicBezTo>
                  <a:pt x="1217429" y="137754"/>
                  <a:pt x="1237198" y="106574"/>
                  <a:pt x="1257300" y="76421"/>
                </a:cubicBezTo>
                <a:cubicBezTo>
                  <a:pt x="1270000" y="80654"/>
                  <a:pt x="1287037" y="78668"/>
                  <a:pt x="1295400" y="89121"/>
                </a:cubicBezTo>
                <a:cubicBezTo>
                  <a:pt x="1306304" y="102751"/>
                  <a:pt x="1303305" y="123138"/>
                  <a:pt x="1308100" y="139921"/>
                </a:cubicBezTo>
                <a:cubicBezTo>
                  <a:pt x="1311778" y="152793"/>
                  <a:pt x="1316567" y="165321"/>
                  <a:pt x="1320800" y="178021"/>
                </a:cubicBezTo>
                <a:cubicBezTo>
                  <a:pt x="1333500" y="169554"/>
                  <a:pt x="1347174" y="162392"/>
                  <a:pt x="1358900" y="152621"/>
                </a:cubicBezTo>
                <a:cubicBezTo>
                  <a:pt x="1372698" y="141123"/>
                  <a:pt x="1382385" y="124960"/>
                  <a:pt x="1397000" y="114521"/>
                </a:cubicBezTo>
                <a:cubicBezTo>
                  <a:pt x="1412406" y="103517"/>
                  <a:pt x="1430222" y="96152"/>
                  <a:pt x="1447800" y="89121"/>
                </a:cubicBezTo>
                <a:cubicBezTo>
                  <a:pt x="1472659" y="79177"/>
                  <a:pt x="1524000" y="63721"/>
                  <a:pt x="1524000" y="63721"/>
                </a:cubicBezTo>
                <a:cubicBezTo>
                  <a:pt x="1573599" y="80254"/>
                  <a:pt x="1567636" y="70234"/>
                  <a:pt x="1600200" y="127221"/>
                </a:cubicBezTo>
                <a:cubicBezTo>
                  <a:pt x="1606842" y="138844"/>
                  <a:pt x="1605119" y="154428"/>
                  <a:pt x="1612900" y="165321"/>
                </a:cubicBezTo>
                <a:cubicBezTo>
                  <a:pt x="1626819" y="184808"/>
                  <a:pt x="1649332" y="196963"/>
                  <a:pt x="1663700" y="216121"/>
                </a:cubicBezTo>
                <a:cubicBezTo>
                  <a:pt x="1763997" y="349850"/>
                  <a:pt x="1612280" y="190101"/>
                  <a:pt x="1727200" y="305021"/>
                </a:cubicBezTo>
                <a:cubicBezTo>
                  <a:pt x="1739900" y="296554"/>
                  <a:pt x="1755529" y="291347"/>
                  <a:pt x="1765300" y="279621"/>
                </a:cubicBezTo>
                <a:cubicBezTo>
                  <a:pt x="1845865" y="182943"/>
                  <a:pt x="1735975" y="265304"/>
                  <a:pt x="1828800" y="203421"/>
                </a:cubicBezTo>
                <a:cubicBezTo>
                  <a:pt x="1837267" y="190721"/>
                  <a:pt x="1842281" y="174856"/>
                  <a:pt x="1854200" y="165321"/>
                </a:cubicBezTo>
                <a:cubicBezTo>
                  <a:pt x="1886543" y="139447"/>
                  <a:pt x="1937160" y="160098"/>
                  <a:pt x="1968500" y="165321"/>
                </a:cubicBezTo>
                <a:cubicBezTo>
                  <a:pt x="1975683" y="174898"/>
                  <a:pt x="2027011" y="248325"/>
                  <a:pt x="2044700" y="254221"/>
                </a:cubicBezTo>
                <a:lnTo>
                  <a:pt x="2082800" y="241521"/>
                </a:lnTo>
                <a:cubicBezTo>
                  <a:pt x="2107009" y="193104"/>
                  <a:pt x="2114406" y="175061"/>
                  <a:pt x="2146300" y="127221"/>
                </a:cubicBezTo>
                <a:cubicBezTo>
                  <a:pt x="2158041" y="109609"/>
                  <a:pt x="2169433" y="91388"/>
                  <a:pt x="2184400" y="76421"/>
                </a:cubicBezTo>
                <a:cubicBezTo>
                  <a:pt x="2195193" y="65628"/>
                  <a:pt x="2209800" y="59488"/>
                  <a:pt x="2222500" y="51021"/>
                </a:cubicBezTo>
                <a:cubicBezTo>
                  <a:pt x="2235200" y="72188"/>
                  <a:pt x="2252794" y="91103"/>
                  <a:pt x="2260600" y="114521"/>
                </a:cubicBezTo>
                <a:cubicBezTo>
                  <a:pt x="2270066" y="142919"/>
                  <a:pt x="2267945" y="173970"/>
                  <a:pt x="2273300" y="203421"/>
                </a:cubicBezTo>
                <a:cubicBezTo>
                  <a:pt x="2276422" y="220594"/>
                  <a:pt x="2281767" y="237288"/>
                  <a:pt x="2286000" y="254221"/>
                </a:cubicBezTo>
                <a:cubicBezTo>
                  <a:pt x="2370207" y="198083"/>
                  <a:pt x="2276637" y="264060"/>
                  <a:pt x="2362200" y="190721"/>
                </a:cubicBezTo>
                <a:cubicBezTo>
                  <a:pt x="2408362" y="151154"/>
                  <a:pt x="2411763" y="153239"/>
                  <a:pt x="2463800" y="127221"/>
                </a:cubicBezTo>
                <a:cubicBezTo>
                  <a:pt x="2489200" y="131454"/>
                  <a:pt x="2515571" y="131778"/>
                  <a:pt x="2540000" y="139921"/>
                </a:cubicBezTo>
                <a:cubicBezTo>
                  <a:pt x="2554480" y="144748"/>
                  <a:pt x="2562930" y="163635"/>
                  <a:pt x="2578100" y="165321"/>
                </a:cubicBezTo>
                <a:cubicBezTo>
                  <a:pt x="2603693" y="168165"/>
                  <a:pt x="2628900" y="156854"/>
                  <a:pt x="2654300" y="152621"/>
                </a:cubicBezTo>
                <a:cubicBezTo>
                  <a:pt x="2675467" y="156854"/>
                  <a:pt x="2699839" y="153347"/>
                  <a:pt x="2717800" y="165321"/>
                </a:cubicBezTo>
                <a:cubicBezTo>
                  <a:pt x="2728939" y="172747"/>
                  <a:pt x="2722137" y="192968"/>
                  <a:pt x="2730500" y="203421"/>
                </a:cubicBezTo>
                <a:cubicBezTo>
                  <a:pt x="2748405" y="225802"/>
                  <a:pt x="2781601" y="233155"/>
                  <a:pt x="2806700" y="241521"/>
                </a:cubicBezTo>
                <a:cubicBezTo>
                  <a:pt x="2823633" y="237288"/>
                  <a:pt x="2841457" y="235697"/>
                  <a:pt x="2857500" y="228821"/>
                </a:cubicBezTo>
                <a:cubicBezTo>
                  <a:pt x="2871529" y="222808"/>
                  <a:pt x="2882348" y="210994"/>
                  <a:pt x="2895600" y="203421"/>
                </a:cubicBezTo>
                <a:cubicBezTo>
                  <a:pt x="2939542" y="178312"/>
                  <a:pt x="2941756" y="179569"/>
                  <a:pt x="2984500" y="165321"/>
                </a:cubicBezTo>
                <a:cubicBezTo>
                  <a:pt x="2993335" y="178573"/>
                  <a:pt x="3022232" y="232502"/>
                  <a:pt x="3048000" y="228821"/>
                </a:cubicBezTo>
                <a:cubicBezTo>
                  <a:pt x="3096423" y="221903"/>
                  <a:pt x="3097578" y="179243"/>
                  <a:pt x="3124200" y="152621"/>
                </a:cubicBezTo>
                <a:cubicBezTo>
                  <a:pt x="3134993" y="141828"/>
                  <a:pt x="3148957" y="134634"/>
                  <a:pt x="3162300" y="127221"/>
                </a:cubicBezTo>
                <a:cubicBezTo>
                  <a:pt x="3201159" y="105633"/>
                  <a:pt x="3258478" y="78228"/>
                  <a:pt x="3302000" y="63721"/>
                </a:cubicBezTo>
                <a:cubicBezTo>
                  <a:pt x="3318559" y="58201"/>
                  <a:pt x="3335867" y="55254"/>
                  <a:pt x="3352800" y="51021"/>
                </a:cubicBezTo>
                <a:cubicBezTo>
                  <a:pt x="3395785" y="79677"/>
                  <a:pt x="3390249" y="68931"/>
                  <a:pt x="3416300" y="114521"/>
                </a:cubicBezTo>
                <a:cubicBezTo>
                  <a:pt x="3425693" y="130959"/>
                  <a:pt x="3427156" y="153201"/>
                  <a:pt x="3441700" y="165321"/>
                </a:cubicBezTo>
                <a:cubicBezTo>
                  <a:pt x="3455109" y="176495"/>
                  <a:pt x="3475567" y="173788"/>
                  <a:pt x="3492500" y="178021"/>
                </a:cubicBezTo>
                <a:cubicBezTo>
                  <a:pt x="3502382" y="168139"/>
                  <a:pt x="3548808" y="116731"/>
                  <a:pt x="3568700" y="114521"/>
                </a:cubicBezTo>
                <a:cubicBezTo>
                  <a:pt x="3594293" y="111677"/>
                  <a:pt x="3619500" y="122988"/>
                  <a:pt x="3644900" y="127221"/>
                </a:cubicBezTo>
                <a:cubicBezTo>
                  <a:pt x="3653367" y="139921"/>
                  <a:pt x="3663474" y="151669"/>
                  <a:pt x="3670300" y="165321"/>
                </a:cubicBezTo>
                <a:cubicBezTo>
                  <a:pt x="3693601" y="211923"/>
                  <a:pt x="3666931" y="205409"/>
                  <a:pt x="3721100" y="241521"/>
                </a:cubicBezTo>
                <a:cubicBezTo>
                  <a:pt x="3732239" y="248947"/>
                  <a:pt x="3746500" y="249988"/>
                  <a:pt x="3759200" y="254221"/>
                </a:cubicBezTo>
                <a:cubicBezTo>
                  <a:pt x="3771900" y="241521"/>
                  <a:pt x="3782356" y="226084"/>
                  <a:pt x="3797300" y="216121"/>
                </a:cubicBezTo>
                <a:cubicBezTo>
                  <a:pt x="3843837" y="185097"/>
                  <a:pt x="3887315" y="174703"/>
                  <a:pt x="3937000" y="152621"/>
                </a:cubicBezTo>
                <a:cubicBezTo>
                  <a:pt x="3954300" y="144932"/>
                  <a:pt x="3970867" y="135688"/>
                  <a:pt x="3987800" y="127221"/>
                </a:cubicBezTo>
                <a:cubicBezTo>
                  <a:pt x="4013200" y="131454"/>
                  <a:pt x="4040968" y="128405"/>
                  <a:pt x="4064000" y="139921"/>
                </a:cubicBezTo>
                <a:cubicBezTo>
                  <a:pt x="4083695" y="149769"/>
                  <a:pt x="4096089" y="198089"/>
                  <a:pt x="4102100" y="216121"/>
                </a:cubicBezTo>
                <a:cubicBezTo>
                  <a:pt x="4119033" y="199188"/>
                  <a:pt x="4138981" y="184808"/>
                  <a:pt x="4152900" y="165321"/>
                </a:cubicBezTo>
                <a:cubicBezTo>
                  <a:pt x="4208667" y="87247"/>
                  <a:pt x="4110861" y="163714"/>
                  <a:pt x="4203700" y="101821"/>
                </a:cubicBezTo>
                <a:cubicBezTo>
                  <a:pt x="4261077" y="120947"/>
                  <a:pt x="4235009" y="100352"/>
                  <a:pt x="4254500" y="165321"/>
                </a:cubicBezTo>
                <a:cubicBezTo>
                  <a:pt x="4262193" y="190966"/>
                  <a:pt x="4279900" y="241521"/>
                  <a:pt x="4279900" y="241521"/>
                </a:cubicBezTo>
                <a:cubicBezTo>
                  <a:pt x="4292600" y="237288"/>
                  <a:pt x="4307716" y="237391"/>
                  <a:pt x="4318000" y="228821"/>
                </a:cubicBezTo>
                <a:cubicBezTo>
                  <a:pt x="4342956" y="208024"/>
                  <a:pt x="4360441" y="165192"/>
                  <a:pt x="4381500" y="139921"/>
                </a:cubicBezTo>
                <a:cubicBezTo>
                  <a:pt x="4418276" y="95789"/>
                  <a:pt x="4419042" y="102100"/>
                  <a:pt x="4470400" y="76421"/>
                </a:cubicBezTo>
                <a:cubicBezTo>
                  <a:pt x="4478867" y="89121"/>
                  <a:pt x="4488974" y="100869"/>
                  <a:pt x="4495800" y="114521"/>
                </a:cubicBezTo>
                <a:cubicBezTo>
                  <a:pt x="4501787" y="126495"/>
                  <a:pt x="4503227" y="140316"/>
                  <a:pt x="4508500" y="152621"/>
                </a:cubicBezTo>
                <a:cubicBezTo>
                  <a:pt x="4515958" y="170022"/>
                  <a:pt x="4524507" y="186983"/>
                  <a:pt x="4533900" y="203421"/>
                </a:cubicBezTo>
                <a:cubicBezTo>
                  <a:pt x="4573291" y="272355"/>
                  <a:pt x="4548715" y="209767"/>
                  <a:pt x="4572000" y="279621"/>
                </a:cubicBezTo>
                <a:cubicBezTo>
                  <a:pt x="4584700" y="275388"/>
                  <a:pt x="4599533" y="275140"/>
                  <a:pt x="4610100" y="266921"/>
                </a:cubicBezTo>
                <a:cubicBezTo>
                  <a:pt x="4692558" y="202787"/>
                  <a:pt x="4669880" y="203528"/>
                  <a:pt x="4724400" y="139921"/>
                </a:cubicBezTo>
                <a:cubicBezTo>
                  <a:pt x="4736089" y="126284"/>
                  <a:pt x="4749800" y="114521"/>
                  <a:pt x="4762500" y="101821"/>
                </a:cubicBezTo>
                <a:cubicBezTo>
                  <a:pt x="4775200" y="106054"/>
                  <a:pt x="4793505" y="103169"/>
                  <a:pt x="4800600" y="114521"/>
                </a:cubicBezTo>
                <a:cubicBezTo>
                  <a:pt x="4814422" y="136636"/>
                  <a:pt x="4832219" y="234514"/>
                  <a:pt x="4838700" y="266921"/>
                </a:cubicBezTo>
                <a:cubicBezTo>
                  <a:pt x="4850209" y="220884"/>
                  <a:pt x="4848597" y="199407"/>
                  <a:pt x="4889500" y="165321"/>
                </a:cubicBezTo>
                <a:cubicBezTo>
                  <a:pt x="4899784" y="156751"/>
                  <a:pt x="4914900" y="156854"/>
                  <a:pt x="4927600" y="152621"/>
                </a:cubicBezTo>
                <a:cubicBezTo>
                  <a:pt x="4931833" y="165321"/>
                  <a:pt x="4926913" y="190721"/>
                  <a:pt x="4940300" y="190721"/>
                </a:cubicBezTo>
                <a:cubicBezTo>
                  <a:pt x="4963854" y="190721"/>
                  <a:pt x="4969005" y="123916"/>
                  <a:pt x="4978400" y="114521"/>
                </a:cubicBezTo>
                <a:cubicBezTo>
                  <a:pt x="4987866" y="105055"/>
                  <a:pt x="5003800" y="106054"/>
                  <a:pt x="5016500" y="101821"/>
                </a:cubicBezTo>
                <a:lnTo>
                  <a:pt x="5067300" y="178021"/>
                </a:lnTo>
                <a:lnTo>
                  <a:pt x="5092700" y="216121"/>
                </a:lnTo>
                <a:cubicBezTo>
                  <a:pt x="5113867" y="211888"/>
                  <a:pt x="5135989" y="211000"/>
                  <a:pt x="5156200" y="203421"/>
                </a:cubicBezTo>
                <a:cubicBezTo>
                  <a:pt x="5168580" y="198778"/>
                  <a:pt x="5242179" y="142112"/>
                  <a:pt x="5245100" y="139921"/>
                </a:cubicBezTo>
                <a:cubicBezTo>
                  <a:pt x="5274733" y="144154"/>
                  <a:pt x="5307226" y="139234"/>
                  <a:pt x="5334000" y="152621"/>
                </a:cubicBezTo>
                <a:cubicBezTo>
                  <a:pt x="5345974" y="158608"/>
                  <a:pt x="5337234" y="181255"/>
                  <a:pt x="5346700" y="190721"/>
                </a:cubicBezTo>
                <a:cubicBezTo>
                  <a:pt x="5356166" y="200187"/>
                  <a:pt x="5372100" y="199188"/>
                  <a:pt x="5384800" y="203421"/>
                </a:cubicBezTo>
                <a:cubicBezTo>
                  <a:pt x="5412887" y="175334"/>
                  <a:pt x="5425637" y="157602"/>
                  <a:pt x="5461000" y="139921"/>
                </a:cubicBezTo>
                <a:cubicBezTo>
                  <a:pt x="5472974" y="133934"/>
                  <a:pt x="5486400" y="131454"/>
                  <a:pt x="5499100" y="127221"/>
                </a:cubicBezTo>
                <a:cubicBezTo>
                  <a:pt x="5511800" y="135688"/>
                  <a:pt x="5530374" y="138969"/>
                  <a:pt x="5537200" y="152621"/>
                </a:cubicBezTo>
                <a:cubicBezTo>
                  <a:pt x="5552812" y="183845"/>
                  <a:pt x="5562600" y="254221"/>
                  <a:pt x="5562600" y="254221"/>
                </a:cubicBezTo>
                <a:cubicBezTo>
                  <a:pt x="5571067" y="241521"/>
                  <a:pt x="5581174" y="229773"/>
                  <a:pt x="5588000" y="216121"/>
                </a:cubicBezTo>
                <a:cubicBezTo>
                  <a:pt x="5607852" y="176418"/>
                  <a:pt x="5593066" y="166862"/>
                  <a:pt x="5626100" y="127221"/>
                </a:cubicBezTo>
                <a:cubicBezTo>
                  <a:pt x="5645038" y="104495"/>
                  <a:pt x="5676295" y="97789"/>
                  <a:pt x="5702300" y="89121"/>
                </a:cubicBezTo>
                <a:cubicBezTo>
                  <a:pt x="5728764" y="128816"/>
                  <a:pt x="5740271" y="144768"/>
                  <a:pt x="5765800" y="190721"/>
                </a:cubicBezTo>
                <a:cubicBezTo>
                  <a:pt x="5774994" y="207271"/>
                  <a:pt x="5783742" y="224120"/>
                  <a:pt x="5791200" y="241521"/>
                </a:cubicBezTo>
                <a:cubicBezTo>
                  <a:pt x="5796473" y="253826"/>
                  <a:pt x="5797913" y="267647"/>
                  <a:pt x="5803900" y="279621"/>
                </a:cubicBezTo>
                <a:cubicBezTo>
                  <a:pt x="5810726" y="293273"/>
                  <a:pt x="5820833" y="305021"/>
                  <a:pt x="5829300" y="317721"/>
                </a:cubicBezTo>
                <a:cubicBezTo>
                  <a:pt x="5829726" y="319851"/>
                  <a:pt x="5846368" y="432021"/>
                  <a:pt x="5867400" y="432021"/>
                </a:cubicBezTo>
                <a:cubicBezTo>
                  <a:pt x="5884854" y="432021"/>
                  <a:pt x="5876314" y="398260"/>
                  <a:pt x="5880100" y="381221"/>
                </a:cubicBezTo>
                <a:cubicBezTo>
                  <a:pt x="5884783" y="360149"/>
                  <a:pt x="5884033" y="337446"/>
                  <a:pt x="5892800" y="317721"/>
                </a:cubicBezTo>
                <a:cubicBezTo>
                  <a:pt x="5901397" y="298379"/>
                  <a:pt x="5919682" y="284870"/>
                  <a:pt x="5930900" y="266921"/>
                </a:cubicBezTo>
                <a:cubicBezTo>
                  <a:pt x="5959277" y="221517"/>
                  <a:pt x="5947708" y="209149"/>
                  <a:pt x="5994400" y="178021"/>
                </a:cubicBezTo>
                <a:cubicBezTo>
                  <a:pt x="6005539" y="170595"/>
                  <a:pt x="6019800" y="169554"/>
                  <a:pt x="6032500" y="165321"/>
                </a:cubicBezTo>
                <a:cubicBezTo>
                  <a:pt x="6045200" y="169554"/>
                  <a:pt x="6061134" y="168555"/>
                  <a:pt x="6070600" y="178021"/>
                </a:cubicBezTo>
                <a:cubicBezTo>
                  <a:pt x="6083987" y="191408"/>
                  <a:pt x="6086607" y="212383"/>
                  <a:pt x="6096000" y="228821"/>
                </a:cubicBezTo>
                <a:cubicBezTo>
                  <a:pt x="6103573" y="242073"/>
                  <a:pt x="6112933" y="254221"/>
                  <a:pt x="6121400" y="266921"/>
                </a:cubicBezTo>
                <a:cubicBezTo>
                  <a:pt x="6129867" y="254221"/>
                  <a:pt x="6139974" y="242473"/>
                  <a:pt x="6146800" y="228821"/>
                </a:cubicBezTo>
                <a:cubicBezTo>
                  <a:pt x="6152787" y="216847"/>
                  <a:pt x="6152074" y="201860"/>
                  <a:pt x="6159500" y="190721"/>
                </a:cubicBezTo>
                <a:cubicBezTo>
                  <a:pt x="6179057" y="161385"/>
                  <a:pt x="6207587" y="145963"/>
                  <a:pt x="6235700" y="127221"/>
                </a:cubicBezTo>
                <a:cubicBezTo>
                  <a:pt x="6244167" y="139921"/>
                  <a:pt x="6255087" y="151292"/>
                  <a:pt x="6261100" y="165321"/>
                </a:cubicBezTo>
                <a:cubicBezTo>
                  <a:pt x="6267976" y="181364"/>
                  <a:pt x="6269005" y="199338"/>
                  <a:pt x="6273800" y="216121"/>
                </a:cubicBezTo>
                <a:cubicBezTo>
                  <a:pt x="6277478" y="228993"/>
                  <a:pt x="6282267" y="241521"/>
                  <a:pt x="6286500" y="254221"/>
                </a:cubicBezTo>
                <a:cubicBezTo>
                  <a:pt x="6402064" y="167548"/>
                  <a:pt x="6347031" y="167754"/>
                  <a:pt x="6438900" y="190721"/>
                </a:cubicBezTo>
                <a:cubicBezTo>
                  <a:pt x="6451600" y="199188"/>
                  <a:pt x="6461944" y="218630"/>
                  <a:pt x="6477000" y="216121"/>
                </a:cubicBezTo>
                <a:cubicBezTo>
                  <a:pt x="6494716" y="213168"/>
                  <a:pt x="6503411" y="191658"/>
                  <a:pt x="6515100" y="178021"/>
                </a:cubicBezTo>
                <a:cubicBezTo>
                  <a:pt x="6570459" y="113436"/>
                  <a:pt x="6527284" y="135860"/>
                  <a:pt x="6591300" y="114521"/>
                </a:cubicBezTo>
                <a:cubicBezTo>
                  <a:pt x="6604000" y="118754"/>
                  <a:pt x="6619934" y="117755"/>
                  <a:pt x="6629400" y="127221"/>
                </a:cubicBezTo>
                <a:cubicBezTo>
                  <a:pt x="6642787" y="140608"/>
                  <a:pt x="6643796" y="162615"/>
                  <a:pt x="6654800" y="178021"/>
                </a:cubicBezTo>
                <a:cubicBezTo>
                  <a:pt x="6665239" y="192636"/>
                  <a:pt x="6680200" y="203421"/>
                  <a:pt x="6692900" y="216121"/>
                </a:cubicBezTo>
                <a:lnTo>
                  <a:pt x="6756400" y="203421"/>
                </a:lnTo>
              </a:path>
            </a:pathLst>
          </a:cu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30">
            <a:extLst>
              <a:ext uri="{FF2B5EF4-FFF2-40B4-BE49-F238E27FC236}">
                <a16:creationId xmlns:a16="http://schemas.microsoft.com/office/drawing/2014/main" id="{3453CB6B-D5F8-4A5D-8B84-0D18C12DB576}"/>
              </a:ext>
            </a:extLst>
          </p:cNvPr>
          <p:cNvSpPr/>
          <p:nvPr/>
        </p:nvSpPr>
        <p:spPr>
          <a:xfrm rot="10800000" flipH="1">
            <a:off x="5503076" y="4848214"/>
            <a:ext cx="4595153" cy="397951"/>
          </a:xfrm>
          <a:custGeom>
            <a:avLst/>
            <a:gdLst>
              <a:gd name="connsiteX0" fmla="*/ 0 w 6756400"/>
              <a:gd name="connsiteY0" fmla="*/ 178021 h 432021"/>
              <a:gd name="connsiteX1" fmla="*/ 50800 w 6756400"/>
              <a:gd name="connsiteY1" fmla="*/ 139921 h 432021"/>
              <a:gd name="connsiteX2" fmla="*/ 88900 w 6756400"/>
              <a:gd name="connsiteY2" fmla="*/ 101821 h 432021"/>
              <a:gd name="connsiteX3" fmla="*/ 127000 w 6756400"/>
              <a:gd name="connsiteY3" fmla="*/ 89121 h 432021"/>
              <a:gd name="connsiteX4" fmla="*/ 177800 w 6756400"/>
              <a:gd name="connsiteY4" fmla="*/ 51021 h 432021"/>
              <a:gd name="connsiteX5" fmla="*/ 342900 w 6756400"/>
              <a:gd name="connsiteY5" fmla="*/ 51021 h 432021"/>
              <a:gd name="connsiteX6" fmla="*/ 381000 w 6756400"/>
              <a:gd name="connsiteY6" fmla="*/ 63721 h 432021"/>
              <a:gd name="connsiteX7" fmla="*/ 444500 w 6756400"/>
              <a:gd name="connsiteY7" fmla="*/ 139921 h 432021"/>
              <a:gd name="connsiteX8" fmla="*/ 457200 w 6756400"/>
              <a:gd name="connsiteY8" fmla="*/ 178021 h 432021"/>
              <a:gd name="connsiteX9" fmla="*/ 508000 w 6756400"/>
              <a:gd name="connsiteY9" fmla="*/ 254221 h 432021"/>
              <a:gd name="connsiteX10" fmla="*/ 533400 w 6756400"/>
              <a:gd name="connsiteY10" fmla="*/ 292321 h 432021"/>
              <a:gd name="connsiteX11" fmla="*/ 571500 w 6756400"/>
              <a:gd name="connsiteY11" fmla="*/ 305021 h 432021"/>
              <a:gd name="connsiteX12" fmla="*/ 609600 w 6756400"/>
              <a:gd name="connsiteY12" fmla="*/ 279621 h 432021"/>
              <a:gd name="connsiteX13" fmla="*/ 647700 w 6756400"/>
              <a:gd name="connsiteY13" fmla="*/ 228821 h 432021"/>
              <a:gd name="connsiteX14" fmla="*/ 698500 w 6756400"/>
              <a:gd name="connsiteY14" fmla="*/ 203421 h 432021"/>
              <a:gd name="connsiteX15" fmla="*/ 711200 w 6756400"/>
              <a:gd name="connsiteY15" fmla="*/ 165321 h 432021"/>
              <a:gd name="connsiteX16" fmla="*/ 787400 w 6756400"/>
              <a:gd name="connsiteY16" fmla="*/ 114521 h 432021"/>
              <a:gd name="connsiteX17" fmla="*/ 812800 w 6756400"/>
              <a:gd name="connsiteY17" fmla="*/ 228821 h 432021"/>
              <a:gd name="connsiteX18" fmla="*/ 850900 w 6756400"/>
              <a:gd name="connsiteY18" fmla="*/ 254221 h 432021"/>
              <a:gd name="connsiteX19" fmla="*/ 914400 w 6756400"/>
              <a:gd name="connsiteY19" fmla="*/ 178021 h 432021"/>
              <a:gd name="connsiteX20" fmla="*/ 990600 w 6756400"/>
              <a:gd name="connsiteY20" fmla="*/ 76421 h 432021"/>
              <a:gd name="connsiteX21" fmla="*/ 1041400 w 6756400"/>
              <a:gd name="connsiteY21" fmla="*/ 221 h 432021"/>
              <a:gd name="connsiteX22" fmla="*/ 1079500 w 6756400"/>
              <a:gd name="connsiteY22" fmla="*/ 25621 h 432021"/>
              <a:gd name="connsiteX23" fmla="*/ 1130300 w 6756400"/>
              <a:gd name="connsiteY23" fmla="*/ 127221 h 432021"/>
              <a:gd name="connsiteX24" fmla="*/ 1155700 w 6756400"/>
              <a:gd name="connsiteY24" fmla="*/ 203421 h 432021"/>
              <a:gd name="connsiteX25" fmla="*/ 1193800 w 6756400"/>
              <a:gd name="connsiteY25" fmla="*/ 165321 h 432021"/>
              <a:gd name="connsiteX26" fmla="*/ 1257300 w 6756400"/>
              <a:gd name="connsiteY26" fmla="*/ 76421 h 432021"/>
              <a:gd name="connsiteX27" fmla="*/ 1295400 w 6756400"/>
              <a:gd name="connsiteY27" fmla="*/ 89121 h 432021"/>
              <a:gd name="connsiteX28" fmla="*/ 1308100 w 6756400"/>
              <a:gd name="connsiteY28" fmla="*/ 139921 h 432021"/>
              <a:gd name="connsiteX29" fmla="*/ 1320800 w 6756400"/>
              <a:gd name="connsiteY29" fmla="*/ 178021 h 432021"/>
              <a:gd name="connsiteX30" fmla="*/ 1358900 w 6756400"/>
              <a:gd name="connsiteY30" fmla="*/ 152621 h 432021"/>
              <a:gd name="connsiteX31" fmla="*/ 1397000 w 6756400"/>
              <a:gd name="connsiteY31" fmla="*/ 114521 h 432021"/>
              <a:gd name="connsiteX32" fmla="*/ 1447800 w 6756400"/>
              <a:gd name="connsiteY32" fmla="*/ 89121 h 432021"/>
              <a:gd name="connsiteX33" fmla="*/ 1524000 w 6756400"/>
              <a:gd name="connsiteY33" fmla="*/ 63721 h 432021"/>
              <a:gd name="connsiteX34" fmla="*/ 1600200 w 6756400"/>
              <a:gd name="connsiteY34" fmla="*/ 127221 h 432021"/>
              <a:gd name="connsiteX35" fmla="*/ 1612900 w 6756400"/>
              <a:gd name="connsiteY35" fmla="*/ 165321 h 432021"/>
              <a:gd name="connsiteX36" fmla="*/ 1663700 w 6756400"/>
              <a:gd name="connsiteY36" fmla="*/ 216121 h 432021"/>
              <a:gd name="connsiteX37" fmla="*/ 1727200 w 6756400"/>
              <a:gd name="connsiteY37" fmla="*/ 305021 h 432021"/>
              <a:gd name="connsiteX38" fmla="*/ 1765300 w 6756400"/>
              <a:gd name="connsiteY38" fmla="*/ 279621 h 432021"/>
              <a:gd name="connsiteX39" fmla="*/ 1828800 w 6756400"/>
              <a:gd name="connsiteY39" fmla="*/ 203421 h 432021"/>
              <a:gd name="connsiteX40" fmla="*/ 1854200 w 6756400"/>
              <a:gd name="connsiteY40" fmla="*/ 165321 h 432021"/>
              <a:gd name="connsiteX41" fmla="*/ 1968500 w 6756400"/>
              <a:gd name="connsiteY41" fmla="*/ 165321 h 432021"/>
              <a:gd name="connsiteX42" fmla="*/ 2044700 w 6756400"/>
              <a:gd name="connsiteY42" fmla="*/ 254221 h 432021"/>
              <a:gd name="connsiteX43" fmla="*/ 2082800 w 6756400"/>
              <a:gd name="connsiteY43" fmla="*/ 241521 h 432021"/>
              <a:gd name="connsiteX44" fmla="*/ 2146300 w 6756400"/>
              <a:gd name="connsiteY44" fmla="*/ 127221 h 432021"/>
              <a:gd name="connsiteX45" fmla="*/ 2184400 w 6756400"/>
              <a:gd name="connsiteY45" fmla="*/ 76421 h 432021"/>
              <a:gd name="connsiteX46" fmla="*/ 2222500 w 6756400"/>
              <a:gd name="connsiteY46" fmla="*/ 51021 h 432021"/>
              <a:gd name="connsiteX47" fmla="*/ 2260600 w 6756400"/>
              <a:gd name="connsiteY47" fmla="*/ 114521 h 432021"/>
              <a:gd name="connsiteX48" fmla="*/ 2273300 w 6756400"/>
              <a:gd name="connsiteY48" fmla="*/ 203421 h 432021"/>
              <a:gd name="connsiteX49" fmla="*/ 2286000 w 6756400"/>
              <a:gd name="connsiteY49" fmla="*/ 254221 h 432021"/>
              <a:gd name="connsiteX50" fmla="*/ 2362200 w 6756400"/>
              <a:gd name="connsiteY50" fmla="*/ 190721 h 432021"/>
              <a:gd name="connsiteX51" fmla="*/ 2463800 w 6756400"/>
              <a:gd name="connsiteY51" fmla="*/ 127221 h 432021"/>
              <a:gd name="connsiteX52" fmla="*/ 2540000 w 6756400"/>
              <a:gd name="connsiteY52" fmla="*/ 139921 h 432021"/>
              <a:gd name="connsiteX53" fmla="*/ 2578100 w 6756400"/>
              <a:gd name="connsiteY53" fmla="*/ 165321 h 432021"/>
              <a:gd name="connsiteX54" fmla="*/ 2654300 w 6756400"/>
              <a:gd name="connsiteY54" fmla="*/ 152621 h 432021"/>
              <a:gd name="connsiteX55" fmla="*/ 2717800 w 6756400"/>
              <a:gd name="connsiteY55" fmla="*/ 165321 h 432021"/>
              <a:gd name="connsiteX56" fmla="*/ 2730500 w 6756400"/>
              <a:gd name="connsiteY56" fmla="*/ 203421 h 432021"/>
              <a:gd name="connsiteX57" fmla="*/ 2806700 w 6756400"/>
              <a:gd name="connsiteY57" fmla="*/ 241521 h 432021"/>
              <a:gd name="connsiteX58" fmla="*/ 2857500 w 6756400"/>
              <a:gd name="connsiteY58" fmla="*/ 228821 h 432021"/>
              <a:gd name="connsiteX59" fmla="*/ 2895600 w 6756400"/>
              <a:gd name="connsiteY59" fmla="*/ 203421 h 432021"/>
              <a:gd name="connsiteX60" fmla="*/ 2984500 w 6756400"/>
              <a:gd name="connsiteY60" fmla="*/ 165321 h 432021"/>
              <a:gd name="connsiteX61" fmla="*/ 3048000 w 6756400"/>
              <a:gd name="connsiteY61" fmla="*/ 228821 h 432021"/>
              <a:gd name="connsiteX62" fmla="*/ 3124200 w 6756400"/>
              <a:gd name="connsiteY62" fmla="*/ 152621 h 432021"/>
              <a:gd name="connsiteX63" fmla="*/ 3162300 w 6756400"/>
              <a:gd name="connsiteY63" fmla="*/ 127221 h 432021"/>
              <a:gd name="connsiteX64" fmla="*/ 3302000 w 6756400"/>
              <a:gd name="connsiteY64" fmla="*/ 63721 h 432021"/>
              <a:gd name="connsiteX65" fmla="*/ 3352800 w 6756400"/>
              <a:gd name="connsiteY65" fmla="*/ 51021 h 432021"/>
              <a:gd name="connsiteX66" fmla="*/ 3416300 w 6756400"/>
              <a:gd name="connsiteY66" fmla="*/ 114521 h 432021"/>
              <a:gd name="connsiteX67" fmla="*/ 3441700 w 6756400"/>
              <a:gd name="connsiteY67" fmla="*/ 165321 h 432021"/>
              <a:gd name="connsiteX68" fmla="*/ 3492500 w 6756400"/>
              <a:gd name="connsiteY68" fmla="*/ 178021 h 432021"/>
              <a:gd name="connsiteX69" fmla="*/ 3568700 w 6756400"/>
              <a:gd name="connsiteY69" fmla="*/ 114521 h 432021"/>
              <a:gd name="connsiteX70" fmla="*/ 3644900 w 6756400"/>
              <a:gd name="connsiteY70" fmla="*/ 127221 h 432021"/>
              <a:gd name="connsiteX71" fmla="*/ 3670300 w 6756400"/>
              <a:gd name="connsiteY71" fmla="*/ 165321 h 432021"/>
              <a:gd name="connsiteX72" fmla="*/ 3721100 w 6756400"/>
              <a:gd name="connsiteY72" fmla="*/ 241521 h 432021"/>
              <a:gd name="connsiteX73" fmla="*/ 3759200 w 6756400"/>
              <a:gd name="connsiteY73" fmla="*/ 254221 h 432021"/>
              <a:gd name="connsiteX74" fmla="*/ 3797300 w 6756400"/>
              <a:gd name="connsiteY74" fmla="*/ 216121 h 432021"/>
              <a:gd name="connsiteX75" fmla="*/ 3937000 w 6756400"/>
              <a:gd name="connsiteY75" fmla="*/ 152621 h 432021"/>
              <a:gd name="connsiteX76" fmla="*/ 3987800 w 6756400"/>
              <a:gd name="connsiteY76" fmla="*/ 127221 h 432021"/>
              <a:gd name="connsiteX77" fmla="*/ 4064000 w 6756400"/>
              <a:gd name="connsiteY77" fmla="*/ 139921 h 432021"/>
              <a:gd name="connsiteX78" fmla="*/ 4102100 w 6756400"/>
              <a:gd name="connsiteY78" fmla="*/ 216121 h 432021"/>
              <a:gd name="connsiteX79" fmla="*/ 4152900 w 6756400"/>
              <a:gd name="connsiteY79" fmla="*/ 165321 h 432021"/>
              <a:gd name="connsiteX80" fmla="*/ 4203700 w 6756400"/>
              <a:gd name="connsiteY80" fmla="*/ 101821 h 432021"/>
              <a:gd name="connsiteX81" fmla="*/ 4254500 w 6756400"/>
              <a:gd name="connsiteY81" fmla="*/ 165321 h 432021"/>
              <a:gd name="connsiteX82" fmla="*/ 4279900 w 6756400"/>
              <a:gd name="connsiteY82" fmla="*/ 241521 h 432021"/>
              <a:gd name="connsiteX83" fmla="*/ 4318000 w 6756400"/>
              <a:gd name="connsiteY83" fmla="*/ 228821 h 432021"/>
              <a:gd name="connsiteX84" fmla="*/ 4381500 w 6756400"/>
              <a:gd name="connsiteY84" fmla="*/ 139921 h 432021"/>
              <a:gd name="connsiteX85" fmla="*/ 4470400 w 6756400"/>
              <a:gd name="connsiteY85" fmla="*/ 76421 h 432021"/>
              <a:gd name="connsiteX86" fmla="*/ 4495800 w 6756400"/>
              <a:gd name="connsiteY86" fmla="*/ 114521 h 432021"/>
              <a:gd name="connsiteX87" fmla="*/ 4508500 w 6756400"/>
              <a:gd name="connsiteY87" fmla="*/ 152621 h 432021"/>
              <a:gd name="connsiteX88" fmla="*/ 4533900 w 6756400"/>
              <a:gd name="connsiteY88" fmla="*/ 203421 h 432021"/>
              <a:gd name="connsiteX89" fmla="*/ 4572000 w 6756400"/>
              <a:gd name="connsiteY89" fmla="*/ 279621 h 432021"/>
              <a:gd name="connsiteX90" fmla="*/ 4610100 w 6756400"/>
              <a:gd name="connsiteY90" fmla="*/ 266921 h 432021"/>
              <a:gd name="connsiteX91" fmla="*/ 4724400 w 6756400"/>
              <a:gd name="connsiteY91" fmla="*/ 139921 h 432021"/>
              <a:gd name="connsiteX92" fmla="*/ 4762500 w 6756400"/>
              <a:gd name="connsiteY92" fmla="*/ 101821 h 432021"/>
              <a:gd name="connsiteX93" fmla="*/ 4800600 w 6756400"/>
              <a:gd name="connsiteY93" fmla="*/ 114521 h 432021"/>
              <a:gd name="connsiteX94" fmla="*/ 4838700 w 6756400"/>
              <a:gd name="connsiteY94" fmla="*/ 266921 h 432021"/>
              <a:gd name="connsiteX95" fmla="*/ 4889500 w 6756400"/>
              <a:gd name="connsiteY95" fmla="*/ 165321 h 432021"/>
              <a:gd name="connsiteX96" fmla="*/ 4927600 w 6756400"/>
              <a:gd name="connsiteY96" fmla="*/ 152621 h 432021"/>
              <a:gd name="connsiteX97" fmla="*/ 4940300 w 6756400"/>
              <a:gd name="connsiteY97" fmla="*/ 190721 h 432021"/>
              <a:gd name="connsiteX98" fmla="*/ 4978400 w 6756400"/>
              <a:gd name="connsiteY98" fmla="*/ 114521 h 432021"/>
              <a:gd name="connsiteX99" fmla="*/ 5016500 w 6756400"/>
              <a:gd name="connsiteY99" fmla="*/ 101821 h 432021"/>
              <a:gd name="connsiteX100" fmla="*/ 5067300 w 6756400"/>
              <a:gd name="connsiteY100" fmla="*/ 178021 h 432021"/>
              <a:gd name="connsiteX101" fmla="*/ 5092700 w 6756400"/>
              <a:gd name="connsiteY101" fmla="*/ 216121 h 432021"/>
              <a:gd name="connsiteX102" fmla="*/ 5156200 w 6756400"/>
              <a:gd name="connsiteY102" fmla="*/ 203421 h 432021"/>
              <a:gd name="connsiteX103" fmla="*/ 5245100 w 6756400"/>
              <a:gd name="connsiteY103" fmla="*/ 139921 h 432021"/>
              <a:gd name="connsiteX104" fmla="*/ 5334000 w 6756400"/>
              <a:gd name="connsiteY104" fmla="*/ 152621 h 432021"/>
              <a:gd name="connsiteX105" fmla="*/ 5346700 w 6756400"/>
              <a:gd name="connsiteY105" fmla="*/ 190721 h 432021"/>
              <a:gd name="connsiteX106" fmla="*/ 5384800 w 6756400"/>
              <a:gd name="connsiteY106" fmla="*/ 203421 h 432021"/>
              <a:gd name="connsiteX107" fmla="*/ 5461000 w 6756400"/>
              <a:gd name="connsiteY107" fmla="*/ 139921 h 432021"/>
              <a:gd name="connsiteX108" fmla="*/ 5499100 w 6756400"/>
              <a:gd name="connsiteY108" fmla="*/ 127221 h 432021"/>
              <a:gd name="connsiteX109" fmla="*/ 5537200 w 6756400"/>
              <a:gd name="connsiteY109" fmla="*/ 152621 h 432021"/>
              <a:gd name="connsiteX110" fmla="*/ 5562600 w 6756400"/>
              <a:gd name="connsiteY110" fmla="*/ 254221 h 432021"/>
              <a:gd name="connsiteX111" fmla="*/ 5588000 w 6756400"/>
              <a:gd name="connsiteY111" fmla="*/ 216121 h 432021"/>
              <a:gd name="connsiteX112" fmla="*/ 5626100 w 6756400"/>
              <a:gd name="connsiteY112" fmla="*/ 127221 h 432021"/>
              <a:gd name="connsiteX113" fmla="*/ 5702300 w 6756400"/>
              <a:gd name="connsiteY113" fmla="*/ 89121 h 432021"/>
              <a:gd name="connsiteX114" fmla="*/ 5765800 w 6756400"/>
              <a:gd name="connsiteY114" fmla="*/ 190721 h 432021"/>
              <a:gd name="connsiteX115" fmla="*/ 5791200 w 6756400"/>
              <a:gd name="connsiteY115" fmla="*/ 241521 h 432021"/>
              <a:gd name="connsiteX116" fmla="*/ 5803900 w 6756400"/>
              <a:gd name="connsiteY116" fmla="*/ 279621 h 432021"/>
              <a:gd name="connsiteX117" fmla="*/ 5829300 w 6756400"/>
              <a:gd name="connsiteY117" fmla="*/ 317721 h 432021"/>
              <a:gd name="connsiteX118" fmla="*/ 5867400 w 6756400"/>
              <a:gd name="connsiteY118" fmla="*/ 432021 h 432021"/>
              <a:gd name="connsiteX119" fmla="*/ 5880100 w 6756400"/>
              <a:gd name="connsiteY119" fmla="*/ 381221 h 432021"/>
              <a:gd name="connsiteX120" fmla="*/ 5892800 w 6756400"/>
              <a:gd name="connsiteY120" fmla="*/ 317721 h 432021"/>
              <a:gd name="connsiteX121" fmla="*/ 5930900 w 6756400"/>
              <a:gd name="connsiteY121" fmla="*/ 266921 h 432021"/>
              <a:gd name="connsiteX122" fmla="*/ 5994400 w 6756400"/>
              <a:gd name="connsiteY122" fmla="*/ 178021 h 432021"/>
              <a:gd name="connsiteX123" fmla="*/ 6032500 w 6756400"/>
              <a:gd name="connsiteY123" fmla="*/ 165321 h 432021"/>
              <a:gd name="connsiteX124" fmla="*/ 6070600 w 6756400"/>
              <a:gd name="connsiteY124" fmla="*/ 178021 h 432021"/>
              <a:gd name="connsiteX125" fmla="*/ 6096000 w 6756400"/>
              <a:gd name="connsiteY125" fmla="*/ 228821 h 432021"/>
              <a:gd name="connsiteX126" fmla="*/ 6121400 w 6756400"/>
              <a:gd name="connsiteY126" fmla="*/ 266921 h 432021"/>
              <a:gd name="connsiteX127" fmla="*/ 6146800 w 6756400"/>
              <a:gd name="connsiteY127" fmla="*/ 228821 h 432021"/>
              <a:gd name="connsiteX128" fmla="*/ 6159500 w 6756400"/>
              <a:gd name="connsiteY128" fmla="*/ 190721 h 432021"/>
              <a:gd name="connsiteX129" fmla="*/ 6235700 w 6756400"/>
              <a:gd name="connsiteY129" fmla="*/ 127221 h 432021"/>
              <a:gd name="connsiteX130" fmla="*/ 6261100 w 6756400"/>
              <a:gd name="connsiteY130" fmla="*/ 165321 h 432021"/>
              <a:gd name="connsiteX131" fmla="*/ 6273800 w 6756400"/>
              <a:gd name="connsiteY131" fmla="*/ 216121 h 432021"/>
              <a:gd name="connsiteX132" fmla="*/ 6286500 w 6756400"/>
              <a:gd name="connsiteY132" fmla="*/ 254221 h 432021"/>
              <a:gd name="connsiteX133" fmla="*/ 6438900 w 6756400"/>
              <a:gd name="connsiteY133" fmla="*/ 190721 h 432021"/>
              <a:gd name="connsiteX134" fmla="*/ 6477000 w 6756400"/>
              <a:gd name="connsiteY134" fmla="*/ 216121 h 432021"/>
              <a:gd name="connsiteX135" fmla="*/ 6515100 w 6756400"/>
              <a:gd name="connsiteY135" fmla="*/ 178021 h 432021"/>
              <a:gd name="connsiteX136" fmla="*/ 6591300 w 6756400"/>
              <a:gd name="connsiteY136" fmla="*/ 114521 h 432021"/>
              <a:gd name="connsiteX137" fmla="*/ 6629400 w 6756400"/>
              <a:gd name="connsiteY137" fmla="*/ 127221 h 432021"/>
              <a:gd name="connsiteX138" fmla="*/ 6654800 w 6756400"/>
              <a:gd name="connsiteY138" fmla="*/ 178021 h 432021"/>
              <a:gd name="connsiteX139" fmla="*/ 6692900 w 6756400"/>
              <a:gd name="connsiteY139" fmla="*/ 216121 h 432021"/>
              <a:gd name="connsiteX140" fmla="*/ 6756400 w 6756400"/>
              <a:gd name="connsiteY140" fmla="*/ 203421 h 43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756400" h="432021">
                <a:moveTo>
                  <a:pt x="0" y="178021"/>
                </a:moveTo>
                <a:cubicBezTo>
                  <a:pt x="16933" y="165321"/>
                  <a:pt x="34729" y="153696"/>
                  <a:pt x="50800" y="139921"/>
                </a:cubicBezTo>
                <a:cubicBezTo>
                  <a:pt x="64437" y="128232"/>
                  <a:pt x="73956" y="111784"/>
                  <a:pt x="88900" y="101821"/>
                </a:cubicBezTo>
                <a:cubicBezTo>
                  <a:pt x="100039" y="94395"/>
                  <a:pt x="114300" y="93354"/>
                  <a:pt x="127000" y="89121"/>
                </a:cubicBezTo>
                <a:cubicBezTo>
                  <a:pt x="143933" y="76421"/>
                  <a:pt x="159422" y="61523"/>
                  <a:pt x="177800" y="51021"/>
                </a:cubicBezTo>
                <a:cubicBezTo>
                  <a:pt x="228438" y="22085"/>
                  <a:pt x="291003" y="45831"/>
                  <a:pt x="342900" y="51021"/>
                </a:cubicBezTo>
                <a:cubicBezTo>
                  <a:pt x="355600" y="55254"/>
                  <a:pt x="369861" y="56295"/>
                  <a:pt x="381000" y="63721"/>
                </a:cubicBezTo>
                <a:cubicBezTo>
                  <a:pt x="402066" y="77765"/>
                  <a:pt x="432786" y="116493"/>
                  <a:pt x="444500" y="139921"/>
                </a:cubicBezTo>
                <a:cubicBezTo>
                  <a:pt x="450487" y="151895"/>
                  <a:pt x="450699" y="166319"/>
                  <a:pt x="457200" y="178021"/>
                </a:cubicBezTo>
                <a:cubicBezTo>
                  <a:pt x="472025" y="204706"/>
                  <a:pt x="491067" y="228821"/>
                  <a:pt x="508000" y="254221"/>
                </a:cubicBezTo>
                <a:cubicBezTo>
                  <a:pt x="516467" y="266921"/>
                  <a:pt x="518920" y="287494"/>
                  <a:pt x="533400" y="292321"/>
                </a:cubicBezTo>
                <a:lnTo>
                  <a:pt x="571500" y="305021"/>
                </a:lnTo>
                <a:cubicBezTo>
                  <a:pt x="584200" y="296554"/>
                  <a:pt x="598807" y="290414"/>
                  <a:pt x="609600" y="279621"/>
                </a:cubicBezTo>
                <a:cubicBezTo>
                  <a:pt x="624567" y="264654"/>
                  <a:pt x="631629" y="242596"/>
                  <a:pt x="647700" y="228821"/>
                </a:cubicBezTo>
                <a:cubicBezTo>
                  <a:pt x="662074" y="216500"/>
                  <a:pt x="681567" y="211888"/>
                  <a:pt x="698500" y="203421"/>
                </a:cubicBezTo>
                <a:cubicBezTo>
                  <a:pt x="702733" y="190721"/>
                  <a:pt x="703774" y="176460"/>
                  <a:pt x="711200" y="165321"/>
                </a:cubicBezTo>
                <a:cubicBezTo>
                  <a:pt x="738381" y="124550"/>
                  <a:pt x="747456" y="127836"/>
                  <a:pt x="787400" y="114521"/>
                </a:cubicBezTo>
                <a:cubicBezTo>
                  <a:pt x="787530" y="115301"/>
                  <a:pt x="799636" y="212366"/>
                  <a:pt x="812800" y="228821"/>
                </a:cubicBezTo>
                <a:cubicBezTo>
                  <a:pt x="822335" y="240740"/>
                  <a:pt x="838200" y="245754"/>
                  <a:pt x="850900" y="254221"/>
                </a:cubicBezTo>
                <a:cubicBezTo>
                  <a:pt x="952616" y="203363"/>
                  <a:pt x="864559" y="263462"/>
                  <a:pt x="914400" y="178021"/>
                </a:cubicBezTo>
                <a:cubicBezTo>
                  <a:pt x="935731" y="141454"/>
                  <a:pt x="990600" y="76421"/>
                  <a:pt x="990600" y="76421"/>
                </a:cubicBezTo>
                <a:cubicBezTo>
                  <a:pt x="998552" y="52565"/>
                  <a:pt x="1007824" y="5817"/>
                  <a:pt x="1041400" y="221"/>
                </a:cubicBezTo>
                <a:cubicBezTo>
                  <a:pt x="1056456" y="-2288"/>
                  <a:pt x="1066800" y="17154"/>
                  <a:pt x="1079500" y="25621"/>
                </a:cubicBezTo>
                <a:cubicBezTo>
                  <a:pt x="1096433" y="59488"/>
                  <a:pt x="1118326" y="91300"/>
                  <a:pt x="1130300" y="127221"/>
                </a:cubicBezTo>
                <a:lnTo>
                  <a:pt x="1155700" y="203421"/>
                </a:lnTo>
                <a:cubicBezTo>
                  <a:pt x="1168400" y="190721"/>
                  <a:pt x="1182111" y="178958"/>
                  <a:pt x="1193800" y="165321"/>
                </a:cubicBezTo>
                <a:cubicBezTo>
                  <a:pt x="1217429" y="137754"/>
                  <a:pt x="1237198" y="106574"/>
                  <a:pt x="1257300" y="76421"/>
                </a:cubicBezTo>
                <a:cubicBezTo>
                  <a:pt x="1270000" y="80654"/>
                  <a:pt x="1287037" y="78668"/>
                  <a:pt x="1295400" y="89121"/>
                </a:cubicBezTo>
                <a:cubicBezTo>
                  <a:pt x="1306304" y="102751"/>
                  <a:pt x="1303305" y="123138"/>
                  <a:pt x="1308100" y="139921"/>
                </a:cubicBezTo>
                <a:cubicBezTo>
                  <a:pt x="1311778" y="152793"/>
                  <a:pt x="1316567" y="165321"/>
                  <a:pt x="1320800" y="178021"/>
                </a:cubicBezTo>
                <a:cubicBezTo>
                  <a:pt x="1333500" y="169554"/>
                  <a:pt x="1347174" y="162392"/>
                  <a:pt x="1358900" y="152621"/>
                </a:cubicBezTo>
                <a:cubicBezTo>
                  <a:pt x="1372698" y="141123"/>
                  <a:pt x="1382385" y="124960"/>
                  <a:pt x="1397000" y="114521"/>
                </a:cubicBezTo>
                <a:cubicBezTo>
                  <a:pt x="1412406" y="103517"/>
                  <a:pt x="1430222" y="96152"/>
                  <a:pt x="1447800" y="89121"/>
                </a:cubicBezTo>
                <a:cubicBezTo>
                  <a:pt x="1472659" y="79177"/>
                  <a:pt x="1524000" y="63721"/>
                  <a:pt x="1524000" y="63721"/>
                </a:cubicBezTo>
                <a:cubicBezTo>
                  <a:pt x="1573599" y="80254"/>
                  <a:pt x="1567636" y="70234"/>
                  <a:pt x="1600200" y="127221"/>
                </a:cubicBezTo>
                <a:cubicBezTo>
                  <a:pt x="1606842" y="138844"/>
                  <a:pt x="1605119" y="154428"/>
                  <a:pt x="1612900" y="165321"/>
                </a:cubicBezTo>
                <a:cubicBezTo>
                  <a:pt x="1626819" y="184808"/>
                  <a:pt x="1649332" y="196963"/>
                  <a:pt x="1663700" y="216121"/>
                </a:cubicBezTo>
                <a:cubicBezTo>
                  <a:pt x="1763997" y="349850"/>
                  <a:pt x="1612280" y="190101"/>
                  <a:pt x="1727200" y="305021"/>
                </a:cubicBezTo>
                <a:cubicBezTo>
                  <a:pt x="1739900" y="296554"/>
                  <a:pt x="1755529" y="291347"/>
                  <a:pt x="1765300" y="279621"/>
                </a:cubicBezTo>
                <a:cubicBezTo>
                  <a:pt x="1845865" y="182943"/>
                  <a:pt x="1735975" y="265304"/>
                  <a:pt x="1828800" y="203421"/>
                </a:cubicBezTo>
                <a:cubicBezTo>
                  <a:pt x="1837267" y="190721"/>
                  <a:pt x="1842281" y="174856"/>
                  <a:pt x="1854200" y="165321"/>
                </a:cubicBezTo>
                <a:cubicBezTo>
                  <a:pt x="1886543" y="139447"/>
                  <a:pt x="1937160" y="160098"/>
                  <a:pt x="1968500" y="165321"/>
                </a:cubicBezTo>
                <a:cubicBezTo>
                  <a:pt x="1975683" y="174898"/>
                  <a:pt x="2027011" y="248325"/>
                  <a:pt x="2044700" y="254221"/>
                </a:cubicBezTo>
                <a:lnTo>
                  <a:pt x="2082800" y="241521"/>
                </a:lnTo>
                <a:cubicBezTo>
                  <a:pt x="2107009" y="193104"/>
                  <a:pt x="2114406" y="175061"/>
                  <a:pt x="2146300" y="127221"/>
                </a:cubicBezTo>
                <a:cubicBezTo>
                  <a:pt x="2158041" y="109609"/>
                  <a:pt x="2169433" y="91388"/>
                  <a:pt x="2184400" y="76421"/>
                </a:cubicBezTo>
                <a:cubicBezTo>
                  <a:pt x="2195193" y="65628"/>
                  <a:pt x="2209800" y="59488"/>
                  <a:pt x="2222500" y="51021"/>
                </a:cubicBezTo>
                <a:cubicBezTo>
                  <a:pt x="2235200" y="72188"/>
                  <a:pt x="2252794" y="91103"/>
                  <a:pt x="2260600" y="114521"/>
                </a:cubicBezTo>
                <a:cubicBezTo>
                  <a:pt x="2270066" y="142919"/>
                  <a:pt x="2267945" y="173970"/>
                  <a:pt x="2273300" y="203421"/>
                </a:cubicBezTo>
                <a:cubicBezTo>
                  <a:pt x="2276422" y="220594"/>
                  <a:pt x="2281767" y="237288"/>
                  <a:pt x="2286000" y="254221"/>
                </a:cubicBezTo>
                <a:cubicBezTo>
                  <a:pt x="2370207" y="198083"/>
                  <a:pt x="2276637" y="264060"/>
                  <a:pt x="2362200" y="190721"/>
                </a:cubicBezTo>
                <a:cubicBezTo>
                  <a:pt x="2408362" y="151154"/>
                  <a:pt x="2411763" y="153239"/>
                  <a:pt x="2463800" y="127221"/>
                </a:cubicBezTo>
                <a:cubicBezTo>
                  <a:pt x="2489200" y="131454"/>
                  <a:pt x="2515571" y="131778"/>
                  <a:pt x="2540000" y="139921"/>
                </a:cubicBezTo>
                <a:cubicBezTo>
                  <a:pt x="2554480" y="144748"/>
                  <a:pt x="2562930" y="163635"/>
                  <a:pt x="2578100" y="165321"/>
                </a:cubicBezTo>
                <a:cubicBezTo>
                  <a:pt x="2603693" y="168165"/>
                  <a:pt x="2628900" y="156854"/>
                  <a:pt x="2654300" y="152621"/>
                </a:cubicBezTo>
                <a:cubicBezTo>
                  <a:pt x="2675467" y="156854"/>
                  <a:pt x="2699839" y="153347"/>
                  <a:pt x="2717800" y="165321"/>
                </a:cubicBezTo>
                <a:cubicBezTo>
                  <a:pt x="2728939" y="172747"/>
                  <a:pt x="2722137" y="192968"/>
                  <a:pt x="2730500" y="203421"/>
                </a:cubicBezTo>
                <a:cubicBezTo>
                  <a:pt x="2748405" y="225802"/>
                  <a:pt x="2781601" y="233155"/>
                  <a:pt x="2806700" y="241521"/>
                </a:cubicBezTo>
                <a:cubicBezTo>
                  <a:pt x="2823633" y="237288"/>
                  <a:pt x="2841457" y="235697"/>
                  <a:pt x="2857500" y="228821"/>
                </a:cubicBezTo>
                <a:cubicBezTo>
                  <a:pt x="2871529" y="222808"/>
                  <a:pt x="2882348" y="210994"/>
                  <a:pt x="2895600" y="203421"/>
                </a:cubicBezTo>
                <a:cubicBezTo>
                  <a:pt x="2939542" y="178312"/>
                  <a:pt x="2941756" y="179569"/>
                  <a:pt x="2984500" y="165321"/>
                </a:cubicBezTo>
                <a:cubicBezTo>
                  <a:pt x="2993335" y="178573"/>
                  <a:pt x="3022232" y="232502"/>
                  <a:pt x="3048000" y="228821"/>
                </a:cubicBezTo>
                <a:cubicBezTo>
                  <a:pt x="3096423" y="221903"/>
                  <a:pt x="3097578" y="179243"/>
                  <a:pt x="3124200" y="152621"/>
                </a:cubicBezTo>
                <a:cubicBezTo>
                  <a:pt x="3134993" y="141828"/>
                  <a:pt x="3148957" y="134634"/>
                  <a:pt x="3162300" y="127221"/>
                </a:cubicBezTo>
                <a:cubicBezTo>
                  <a:pt x="3201159" y="105633"/>
                  <a:pt x="3258478" y="78228"/>
                  <a:pt x="3302000" y="63721"/>
                </a:cubicBezTo>
                <a:cubicBezTo>
                  <a:pt x="3318559" y="58201"/>
                  <a:pt x="3335867" y="55254"/>
                  <a:pt x="3352800" y="51021"/>
                </a:cubicBezTo>
                <a:cubicBezTo>
                  <a:pt x="3395785" y="79677"/>
                  <a:pt x="3390249" y="68931"/>
                  <a:pt x="3416300" y="114521"/>
                </a:cubicBezTo>
                <a:cubicBezTo>
                  <a:pt x="3425693" y="130959"/>
                  <a:pt x="3427156" y="153201"/>
                  <a:pt x="3441700" y="165321"/>
                </a:cubicBezTo>
                <a:cubicBezTo>
                  <a:pt x="3455109" y="176495"/>
                  <a:pt x="3475567" y="173788"/>
                  <a:pt x="3492500" y="178021"/>
                </a:cubicBezTo>
                <a:cubicBezTo>
                  <a:pt x="3502382" y="168139"/>
                  <a:pt x="3548808" y="116731"/>
                  <a:pt x="3568700" y="114521"/>
                </a:cubicBezTo>
                <a:cubicBezTo>
                  <a:pt x="3594293" y="111677"/>
                  <a:pt x="3619500" y="122988"/>
                  <a:pt x="3644900" y="127221"/>
                </a:cubicBezTo>
                <a:cubicBezTo>
                  <a:pt x="3653367" y="139921"/>
                  <a:pt x="3663474" y="151669"/>
                  <a:pt x="3670300" y="165321"/>
                </a:cubicBezTo>
                <a:cubicBezTo>
                  <a:pt x="3693601" y="211923"/>
                  <a:pt x="3666931" y="205409"/>
                  <a:pt x="3721100" y="241521"/>
                </a:cubicBezTo>
                <a:cubicBezTo>
                  <a:pt x="3732239" y="248947"/>
                  <a:pt x="3746500" y="249988"/>
                  <a:pt x="3759200" y="254221"/>
                </a:cubicBezTo>
                <a:cubicBezTo>
                  <a:pt x="3771900" y="241521"/>
                  <a:pt x="3782356" y="226084"/>
                  <a:pt x="3797300" y="216121"/>
                </a:cubicBezTo>
                <a:cubicBezTo>
                  <a:pt x="3843837" y="185097"/>
                  <a:pt x="3887315" y="174703"/>
                  <a:pt x="3937000" y="152621"/>
                </a:cubicBezTo>
                <a:cubicBezTo>
                  <a:pt x="3954300" y="144932"/>
                  <a:pt x="3970867" y="135688"/>
                  <a:pt x="3987800" y="127221"/>
                </a:cubicBezTo>
                <a:cubicBezTo>
                  <a:pt x="4013200" y="131454"/>
                  <a:pt x="4040968" y="128405"/>
                  <a:pt x="4064000" y="139921"/>
                </a:cubicBezTo>
                <a:cubicBezTo>
                  <a:pt x="4083695" y="149769"/>
                  <a:pt x="4096089" y="198089"/>
                  <a:pt x="4102100" y="216121"/>
                </a:cubicBezTo>
                <a:cubicBezTo>
                  <a:pt x="4119033" y="199188"/>
                  <a:pt x="4138981" y="184808"/>
                  <a:pt x="4152900" y="165321"/>
                </a:cubicBezTo>
                <a:cubicBezTo>
                  <a:pt x="4208667" y="87247"/>
                  <a:pt x="4110861" y="163714"/>
                  <a:pt x="4203700" y="101821"/>
                </a:cubicBezTo>
                <a:cubicBezTo>
                  <a:pt x="4261077" y="120947"/>
                  <a:pt x="4235009" y="100352"/>
                  <a:pt x="4254500" y="165321"/>
                </a:cubicBezTo>
                <a:cubicBezTo>
                  <a:pt x="4262193" y="190966"/>
                  <a:pt x="4279900" y="241521"/>
                  <a:pt x="4279900" y="241521"/>
                </a:cubicBezTo>
                <a:cubicBezTo>
                  <a:pt x="4292600" y="237288"/>
                  <a:pt x="4307716" y="237391"/>
                  <a:pt x="4318000" y="228821"/>
                </a:cubicBezTo>
                <a:cubicBezTo>
                  <a:pt x="4342956" y="208024"/>
                  <a:pt x="4360441" y="165192"/>
                  <a:pt x="4381500" y="139921"/>
                </a:cubicBezTo>
                <a:cubicBezTo>
                  <a:pt x="4418276" y="95789"/>
                  <a:pt x="4419042" y="102100"/>
                  <a:pt x="4470400" y="76421"/>
                </a:cubicBezTo>
                <a:cubicBezTo>
                  <a:pt x="4478867" y="89121"/>
                  <a:pt x="4488974" y="100869"/>
                  <a:pt x="4495800" y="114521"/>
                </a:cubicBezTo>
                <a:cubicBezTo>
                  <a:pt x="4501787" y="126495"/>
                  <a:pt x="4503227" y="140316"/>
                  <a:pt x="4508500" y="152621"/>
                </a:cubicBezTo>
                <a:cubicBezTo>
                  <a:pt x="4515958" y="170022"/>
                  <a:pt x="4524507" y="186983"/>
                  <a:pt x="4533900" y="203421"/>
                </a:cubicBezTo>
                <a:cubicBezTo>
                  <a:pt x="4573291" y="272355"/>
                  <a:pt x="4548715" y="209767"/>
                  <a:pt x="4572000" y="279621"/>
                </a:cubicBezTo>
                <a:cubicBezTo>
                  <a:pt x="4584700" y="275388"/>
                  <a:pt x="4599533" y="275140"/>
                  <a:pt x="4610100" y="266921"/>
                </a:cubicBezTo>
                <a:cubicBezTo>
                  <a:pt x="4692558" y="202787"/>
                  <a:pt x="4669880" y="203528"/>
                  <a:pt x="4724400" y="139921"/>
                </a:cubicBezTo>
                <a:cubicBezTo>
                  <a:pt x="4736089" y="126284"/>
                  <a:pt x="4749800" y="114521"/>
                  <a:pt x="4762500" y="101821"/>
                </a:cubicBezTo>
                <a:cubicBezTo>
                  <a:pt x="4775200" y="106054"/>
                  <a:pt x="4793505" y="103169"/>
                  <a:pt x="4800600" y="114521"/>
                </a:cubicBezTo>
                <a:cubicBezTo>
                  <a:pt x="4814422" y="136636"/>
                  <a:pt x="4832219" y="234514"/>
                  <a:pt x="4838700" y="266921"/>
                </a:cubicBezTo>
                <a:cubicBezTo>
                  <a:pt x="4850209" y="220884"/>
                  <a:pt x="4848597" y="199407"/>
                  <a:pt x="4889500" y="165321"/>
                </a:cubicBezTo>
                <a:cubicBezTo>
                  <a:pt x="4899784" y="156751"/>
                  <a:pt x="4914900" y="156854"/>
                  <a:pt x="4927600" y="152621"/>
                </a:cubicBezTo>
                <a:cubicBezTo>
                  <a:pt x="4931833" y="165321"/>
                  <a:pt x="4926913" y="190721"/>
                  <a:pt x="4940300" y="190721"/>
                </a:cubicBezTo>
                <a:cubicBezTo>
                  <a:pt x="4963854" y="190721"/>
                  <a:pt x="4969005" y="123916"/>
                  <a:pt x="4978400" y="114521"/>
                </a:cubicBezTo>
                <a:cubicBezTo>
                  <a:pt x="4987866" y="105055"/>
                  <a:pt x="5003800" y="106054"/>
                  <a:pt x="5016500" y="101821"/>
                </a:cubicBezTo>
                <a:lnTo>
                  <a:pt x="5067300" y="178021"/>
                </a:lnTo>
                <a:lnTo>
                  <a:pt x="5092700" y="216121"/>
                </a:lnTo>
                <a:cubicBezTo>
                  <a:pt x="5113867" y="211888"/>
                  <a:pt x="5135989" y="211000"/>
                  <a:pt x="5156200" y="203421"/>
                </a:cubicBezTo>
                <a:cubicBezTo>
                  <a:pt x="5168580" y="198778"/>
                  <a:pt x="5242179" y="142112"/>
                  <a:pt x="5245100" y="139921"/>
                </a:cubicBezTo>
                <a:cubicBezTo>
                  <a:pt x="5274733" y="144154"/>
                  <a:pt x="5307226" y="139234"/>
                  <a:pt x="5334000" y="152621"/>
                </a:cubicBezTo>
                <a:cubicBezTo>
                  <a:pt x="5345974" y="158608"/>
                  <a:pt x="5337234" y="181255"/>
                  <a:pt x="5346700" y="190721"/>
                </a:cubicBezTo>
                <a:cubicBezTo>
                  <a:pt x="5356166" y="200187"/>
                  <a:pt x="5372100" y="199188"/>
                  <a:pt x="5384800" y="203421"/>
                </a:cubicBezTo>
                <a:cubicBezTo>
                  <a:pt x="5412887" y="175334"/>
                  <a:pt x="5425637" y="157602"/>
                  <a:pt x="5461000" y="139921"/>
                </a:cubicBezTo>
                <a:cubicBezTo>
                  <a:pt x="5472974" y="133934"/>
                  <a:pt x="5486400" y="131454"/>
                  <a:pt x="5499100" y="127221"/>
                </a:cubicBezTo>
                <a:cubicBezTo>
                  <a:pt x="5511800" y="135688"/>
                  <a:pt x="5530374" y="138969"/>
                  <a:pt x="5537200" y="152621"/>
                </a:cubicBezTo>
                <a:cubicBezTo>
                  <a:pt x="5552812" y="183845"/>
                  <a:pt x="5562600" y="254221"/>
                  <a:pt x="5562600" y="254221"/>
                </a:cubicBezTo>
                <a:cubicBezTo>
                  <a:pt x="5571067" y="241521"/>
                  <a:pt x="5581174" y="229773"/>
                  <a:pt x="5588000" y="216121"/>
                </a:cubicBezTo>
                <a:cubicBezTo>
                  <a:pt x="5607852" y="176418"/>
                  <a:pt x="5593066" y="166862"/>
                  <a:pt x="5626100" y="127221"/>
                </a:cubicBezTo>
                <a:cubicBezTo>
                  <a:pt x="5645038" y="104495"/>
                  <a:pt x="5676295" y="97789"/>
                  <a:pt x="5702300" y="89121"/>
                </a:cubicBezTo>
                <a:cubicBezTo>
                  <a:pt x="5728764" y="128816"/>
                  <a:pt x="5740271" y="144768"/>
                  <a:pt x="5765800" y="190721"/>
                </a:cubicBezTo>
                <a:cubicBezTo>
                  <a:pt x="5774994" y="207271"/>
                  <a:pt x="5783742" y="224120"/>
                  <a:pt x="5791200" y="241521"/>
                </a:cubicBezTo>
                <a:cubicBezTo>
                  <a:pt x="5796473" y="253826"/>
                  <a:pt x="5797913" y="267647"/>
                  <a:pt x="5803900" y="279621"/>
                </a:cubicBezTo>
                <a:cubicBezTo>
                  <a:pt x="5810726" y="293273"/>
                  <a:pt x="5820833" y="305021"/>
                  <a:pt x="5829300" y="317721"/>
                </a:cubicBezTo>
                <a:cubicBezTo>
                  <a:pt x="5829726" y="319851"/>
                  <a:pt x="5846368" y="432021"/>
                  <a:pt x="5867400" y="432021"/>
                </a:cubicBezTo>
                <a:cubicBezTo>
                  <a:pt x="5884854" y="432021"/>
                  <a:pt x="5876314" y="398260"/>
                  <a:pt x="5880100" y="381221"/>
                </a:cubicBezTo>
                <a:cubicBezTo>
                  <a:pt x="5884783" y="360149"/>
                  <a:pt x="5884033" y="337446"/>
                  <a:pt x="5892800" y="317721"/>
                </a:cubicBezTo>
                <a:cubicBezTo>
                  <a:pt x="5901397" y="298379"/>
                  <a:pt x="5919682" y="284870"/>
                  <a:pt x="5930900" y="266921"/>
                </a:cubicBezTo>
                <a:cubicBezTo>
                  <a:pt x="5959277" y="221517"/>
                  <a:pt x="5947708" y="209149"/>
                  <a:pt x="5994400" y="178021"/>
                </a:cubicBezTo>
                <a:cubicBezTo>
                  <a:pt x="6005539" y="170595"/>
                  <a:pt x="6019800" y="169554"/>
                  <a:pt x="6032500" y="165321"/>
                </a:cubicBezTo>
                <a:cubicBezTo>
                  <a:pt x="6045200" y="169554"/>
                  <a:pt x="6061134" y="168555"/>
                  <a:pt x="6070600" y="178021"/>
                </a:cubicBezTo>
                <a:cubicBezTo>
                  <a:pt x="6083987" y="191408"/>
                  <a:pt x="6086607" y="212383"/>
                  <a:pt x="6096000" y="228821"/>
                </a:cubicBezTo>
                <a:cubicBezTo>
                  <a:pt x="6103573" y="242073"/>
                  <a:pt x="6112933" y="254221"/>
                  <a:pt x="6121400" y="266921"/>
                </a:cubicBezTo>
                <a:cubicBezTo>
                  <a:pt x="6129867" y="254221"/>
                  <a:pt x="6139974" y="242473"/>
                  <a:pt x="6146800" y="228821"/>
                </a:cubicBezTo>
                <a:cubicBezTo>
                  <a:pt x="6152787" y="216847"/>
                  <a:pt x="6152074" y="201860"/>
                  <a:pt x="6159500" y="190721"/>
                </a:cubicBezTo>
                <a:cubicBezTo>
                  <a:pt x="6179057" y="161385"/>
                  <a:pt x="6207587" y="145963"/>
                  <a:pt x="6235700" y="127221"/>
                </a:cubicBezTo>
                <a:cubicBezTo>
                  <a:pt x="6244167" y="139921"/>
                  <a:pt x="6255087" y="151292"/>
                  <a:pt x="6261100" y="165321"/>
                </a:cubicBezTo>
                <a:cubicBezTo>
                  <a:pt x="6267976" y="181364"/>
                  <a:pt x="6269005" y="199338"/>
                  <a:pt x="6273800" y="216121"/>
                </a:cubicBezTo>
                <a:cubicBezTo>
                  <a:pt x="6277478" y="228993"/>
                  <a:pt x="6282267" y="241521"/>
                  <a:pt x="6286500" y="254221"/>
                </a:cubicBezTo>
                <a:cubicBezTo>
                  <a:pt x="6402064" y="167548"/>
                  <a:pt x="6347031" y="167754"/>
                  <a:pt x="6438900" y="190721"/>
                </a:cubicBezTo>
                <a:cubicBezTo>
                  <a:pt x="6451600" y="199188"/>
                  <a:pt x="6461944" y="218630"/>
                  <a:pt x="6477000" y="216121"/>
                </a:cubicBezTo>
                <a:cubicBezTo>
                  <a:pt x="6494716" y="213168"/>
                  <a:pt x="6503411" y="191658"/>
                  <a:pt x="6515100" y="178021"/>
                </a:cubicBezTo>
                <a:cubicBezTo>
                  <a:pt x="6570459" y="113436"/>
                  <a:pt x="6527284" y="135860"/>
                  <a:pt x="6591300" y="114521"/>
                </a:cubicBezTo>
                <a:cubicBezTo>
                  <a:pt x="6604000" y="118754"/>
                  <a:pt x="6619934" y="117755"/>
                  <a:pt x="6629400" y="127221"/>
                </a:cubicBezTo>
                <a:cubicBezTo>
                  <a:pt x="6642787" y="140608"/>
                  <a:pt x="6643796" y="162615"/>
                  <a:pt x="6654800" y="178021"/>
                </a:cubicBezTo>
                <a:cubicBezTo>
                  <a:pt x="6665239" y="192636"/>
                  <a:pt x="6680200" y="203421"/>
                  <a:pt x="6692900" y="216121"/>
                </a:cubicBezTo>
                <a:lnTo>
                  <a:pt x="6756400" y="203421"/>
                </a:lnTo>
              </a:path>
            </a:pathLst>
          </a:cu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544FC1B-B8C5-4357-A5B0-2D2DD052A4D0}"/>
              </a:ext>
            </a:extLst>
          </p:cNvPr>
          <p:cNvSpPr txBox="1"/>
          <p:nvPr/>
        </p:nvSpPr>
        <p:spPr>
          <a:xfrm>
            <a:off x="5927104" y="4628070"/>
            <a:ext cx="1321538" cy="461665"/>
          </a:xfrm>
          <a:prstGeom prst="rect">
            <a:avLst/>
          </a:prstGeom>
          <a:noFill/>
        </p:spPr>
        <p:txBody>
          <a:bodyPr wrap="square" rtlCol="0">
            <a:spAutoFit/>
          </a:bodyPr>
          <a:lstStyle/>
          <a:p>
            <a:pPr algn="ctr"/>
            <a:r>
              <a:rPr lang="mr-IN" sz="2400" dirty="0"/>
              <a:t>…</a:t>
            </a:r>
            <a:endParaRPr lang="en-US" sz="2400" dirty="0"/>
          </a:p>
        </p:txBody>
      </p:sp>
      <p:cxnSp>
        <p:nvCxnSpPr>
          <p:cNvPr id="61" name="Straight Arrow Connector 60">
            <a:extLst>
              <a:ext uri="{FF2B5EF4-FFF2-40B4-BE49-F238E27FC236}">
                <a16:creationId xmlns:a16="http://schemas.microsoft.com/office/drawing/2014/main" id="{2B0287DF-997F-451D-80A3-470EB1DE4783}"/>
              </a:ext>
            </a:extLst>
          </p:cNvPr>
          <p:cNvCxnSpPr>
            <a:cxnSpLocks/>
          </p:cNvCxnSpPr>
          <p:nvPr/>
        </p:nvCxnSpPr>
        <p:spPr>
          <a:xfrm>
            <a:off x="5503075" y="5298790"/>
            <a:ext cx="4473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555F1ACA-ADB6-4957-8327-B375B3FB8092}"/>
              </a:ext>
            </a:extLst>
          </p:cNvPr>
          <p:cNvCxnSpPr>
            <a:cxnSpLocks/>
          </p:cNvCxnSpPr>
          <p:nvPr/>
        </p:nvCxnSpPr>
        <p:spPr>
          <a:xfrm flipV="1">
            <a:off x="6412652" y="5313570"/>
            <a:ext cx="0" cy="1379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3" name="TextBox 62">
            <a:extLst>
              <a:ext uri="{FF2B5EF4-FFF2-40B4-BE49-F238E27FC236}">
                <a16:creationId xmlns:a16="http://schemas.microsoft.com/office/drawing/2014/main" id="{421DDD82-6AF3-4432-9FF6-3268B007F571}"/>
              </a:ext>
            </a:extLst>
          </p:cNvPr>
          <p:cNvSpPr txBox="1"/>
          <p:nvPr/>
        </p:nvSpPr>
        <p:spPr>
          <a:xfrm>
            <a:off x="9142248" y="5360077"/>
            <a:ext cx="1418115" cy="400110"/>
          </a:xfrm>
          <a:prstGeom prst="rect">
            <a:avLst/>
          </a:prstGeom>
          <a:noFill/>
        </p:spPr>
        <p:txBody>
          <a:bodyPr wrap="square" rtlCol="0">
            <a:spAutoFit/>
          </a:bodyPr>
          <a:lstStyle/>
          <a:p>
            <a:pPr algn="ctr"/>
            <a:r>
              <a:rPr lang="en-US" sz="2000" dirty="0"/>
              <a:t>+0.5 s</a:t>
            </a:r>
          </a:p>
        </p:txBody>
      </p:sp>
      <p:cxnSp>
        <p:nvCxnSpPr>
          <p:cNvPr id="64" name="Straight Arrow Connector 63">
            <a:extLst>
              <a:ext uri="{FF2B5EF4-FFF2-40B4-BE49-F238E27FC236}">
                <a16:creationId xmlns:a16="http://schemas.microsoft.com/office/drawing/2014/main" id="{14C3D089-2F2A-41F1-B4F0-5F3C28E46017}"/>
              </a:ext>
            </a:extLst>
          </p:cNvPr>
          <p:cNvCxnSpPr>
            <a:cxnSpLocks/>
          </p:cNvCxnSpPr>
          <p:nvPr/>
        </p:nvCxnSpPr>
        <p:spPr>
          <a:xfrm flipV="1">
            <a:off x="9764711" y="5298792"/>
            <a:ext cx="0" cy="119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TextBox 67">
            <a:extLst>
              <a:ext uri="{FF2B5EF4-FFF2-40B4-BE49-F238E27FC236}">
                <a16:creationId xmlns:a16="http://schemas.microsoft.com/office/drawing/2014/main" id="{DFA98014-C71D-4707-9772-2C3C0F30954D}"/>
              </a:ext>
            </a:extLst>
          </p:cNvPr>
          <p:cNvSpPr txBox="1"/>
          <p:nvPr/>
        </p:nvSpPr>
        <p:spPr>
          <a:xfrm>
            <a:off x="7842402" y="5357663"/>
            <a:ext cx="1515100" cy="400110"/>
          </a:xfrm>
          <a:prstGeom prst="rect">
            <a:avLst/>
          </a:prstGeom>
          <a:noFill/>
        </p:spPr>
        <p:txBody>
          <a:bodyPr wrap="square" rtlCol="0">
            <a:spAutoFit/>
          </a:bodyPr>
          <a:lstStyle/>
          <a:p>
            <a:pPr algn="ctr"/>
            <a:r>
              <a:rPr lang="en-US" sz="2000" dirty="0"/>
              <a:t>response</a:t>
            </a:r>
          </a:p>
        </p:txBody>
      </p:sp>
      <p:cxnSp>
        <p:nvCxnSpPr>
          <p:cNvPr id="69" name="Straight Arrow Connector 68">
            <a:extLst>
              <a:ext uri="{FF2B5EF4-FFF2-40B4-BE49-F238E27FC236}">
                <a16:creationId xmlns:a16="http://schemas.microsoft.com/office/drawing/2014/main" id="{94A0E733-8836-45A5-827A-372188765F88}"/>
              </a:ext>
            </a:extLst>
          </p:cNvPr>
          <p:cNvCxnSpPr>
            <a:cxnSpLocks/>
          </p:cNvCxnSpPr>
          <p:nvPr/>
        </p:nvCxnSpPr>
        <p:spPr>
          <a:xfrm flipV="1">
            <a:off x="8599748" y="5292200"/>
            <a:ext cx="0" cy="1258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1" name="TextBox 70">
            <a:extLst>
              <a:ext uri="{FF2B5EF4-FFF2-40B4-BE49-F238E27FC236}">
                <a16:creationId xmlns:a16="http://schemas.microsoft.com/office/drawing/2014/main" id="{C8291334-7F3D-423F-A75E-EC64852842B4}"/>
              </a:ext>
            </a:extLst>
          </p:cNvPr>
          <p:cNvSpPr txBox="1"/>
          <p:nvPr/>
        </p:nvSpPr>
        <p:spPr>
          <a:xfrm>
            <a:off x="6277236" y="3868161"/>
            <a:ext cx="3231979" cy="461665"/>
          </a:xfrm>
          <a:prstGeom prst="rect">
            <a:avLst/>
          </a:prstGeom>
          <a:noFill/>
        </p:spPr>
        <p:txBody>
          <a:bodyPr wrap="square" rtlCol="0">
            <a:spAutoFit/>
          </a:bodyPr>
          <a:lstStyle/>
          <a:p>
            <a:pPr algn="ctr"/>
            <a:r>
              <a:rPr lang="en-US" sz="2400" b="1" dirty="0"/>
              <a:t>Response-locked epoch</a:t>
            </a:r>
          </a:p>
        </p:txBody>
      </p:sp>
      <p:sp>
        <p:nvSpPr>
          <p:cNvPr id="72" name="Arrow: Down 71">
            <a:extLst>
              <a:ext uri="{FF2B5EF4-FFF2-40B4-BE49-F238E27FC236}">
                <a16:creationId xmlns:a16="http://schemas.microsoft.com/office/drawing/2014/main" id="{DD57FE3F-8C96-4A9E-8769-FEEE097ECD40}"/>
              </a:ext>
            </a:extLst>
          </p:cNvPr>
          <p:cNvSpPr/>
          <p:nvPr/>
        </p:nvSpPr>
        <p:spPr>
          <a:xfrm>
            <a:off x="2065539" y="1331651"/>
            <a:ext cx="265103" cy="47593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5AF5C8D4-9852-49F7-9E4C-CFFDEE3ABEFB}"/>
              </a:ext>
            </a:extLst>
          </p:cNvPr>
          <p:cNvSpPr/>
          <p:nvPr/>
        </p:nvSpPr>
        <p:spPr>
          <a:xfrm>
            <a:off x="2442348" y="5370970"/>
            <a:ext cx="2015231"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Baseline correction</a:t>
            </a:r>
            <a:endParaRPr lang="en-GB" sz="2000" dirty="0"/>
          </a:p>
        </p:txBody>
      </p:sp>
      <p:sp>
        <p:nvSpPr>
          <p:cNvPr id="74" name="TextBox 73">
            <a:extLst>
              <a:ext uri="{FF2B5EF4-FFF2-40B4-BE49-F238E27FC236}">
                <a16:creationId xmlns:a16="http://schemas.microsoft.com/office/drawing/2014/main" id="{87390F09-4947-4FBE-8E3F-4A647B311AD8}"/>
              </a:ext>
            </a:extLst>
          </p:cNvPr>
          <p:cNvSpPr txBox="1"/>
          <p:nvPr/>
        </p:nvSpPr>
        <p:spPr>
          <a:xfrm>
            <a:off x="4825227" y="1482416"/>
            <a:ext cx="1418115" cy="400110"/>
          </a:xfrm>
          <a:prstGeom prst="rect">
            <a:avLst/>
          </a:prstGeom>
          <a:noFill/>
        </p:spPr>
        <p:txBody>
          <a:bodyPr wrap="square" rtlCol="0">
            <a:spAutoFit/>
          </a:bodyPr>
          <a:lstStyle/>
          <a:p>
            <a:pPr algn="ctr"/>
            <a:r>
              <a:rPr lang="en-US" sz="2000" dirty="0"/>
              <a:t>-0.2 s</a:t>
            </a:r>
          </a:p>
        </p:txBody>
      </p:sp>
      <p:cxnSp>
        <p:nvCxnSpPr>
          <p:cNvPr id="75" name="Straight Arrow Connector 74">
            <a:extLst>
              <a:ext uri="{FF2B5EF4-FFF2-40B4-BE49-F238E27FC236}">
                <a16:creationId xmlns:a16="http://schemas.microsoft.com/office/drawing/2014/main" id="{1E953091-AC41-4719-A79E-2D52863DECEE}"/>
              </a:ext>
            </a:extLst>
          </p:cNvPr>
          <p:cNvCxnSpPr>
            <a:cxnSpLocks/>
          </p:cNvCxnSpPr>
          <p:nvPr/>
        </p:nvCxnSpPr>
        <p:spPr>
          <a:xfrm>
            <a:off x="5503075" y="1812428"/>
            <a:ext cx="0" cy="9458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8" name="Picture 77">
            <a:extLst>
              <a:ext uri="{FF2B5EF4-FFF2-40B4-BE49-F238E27FC236}">
                <a16:creationId xmlns:a16="http://schemas.microsoft.com/office/drawing/2014/main" id="{E8B481B0-7766-4739-81B3-DA781A9EC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361737"/>
            <a:ext cx="603367" cy="677505"/>
          </a:xfrm>
          <a:prstGeom prst="rect">
            <a:avLst/>
          </a:prstGeom>
        </p:spPr>
      </p:pic>
    </p:spTree>
    <p:extLst>
      <p:ext uri="{BB962C8B-B14F-4D97-AF65-F5344CB8AC3E}">
        <p14:creationId xmlns:p14="http://schemas.microsoft.com/office/powerpoint/2010/main" val="30092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10" fill="hold"/>
                                        <p:tgtEl>
                                          <p:spTgt spid="29"/>
                                        </p:tgtEl>
                                        <p:attrNameLst>
                                          <p:attrName>fillcolor</p:attrName>
                                        </p:attrNameLst>
                                      </p:cBhvr>
                                      <p:to>
                                        <a:srgbClr val="00B0F0"/>
                                      </p:to>
                                    </p:animClr>
                                    <p:set>
                                      <p:cBhvr>
                                        <p:cTn id="33" dur="10" fill="hold"/>
                                        <p:tgtEl>
                                          <p:spTgt spid="29"/>
                                        </p:tgtEl>
                                        <p:attrNameLst>
                                          <p:attrName>fill.type</p:attrName>
                                        </p:attrNameLst>
                                      </p:cBhvr>
                                      <p:to>
                                        <p:strVal val="solid"/>
                                      </p:to>
                                    </p:set>
                                    <p:set>
                                      <p:cBhvr>
                                        <p:cTn id="34" dur="10" fill="hold"/>
                                        <p:tgtEl>
                                          <p:spTgt spid="29"/>
                                        </p:tgtEl>
                                        <p:attrNameLst>
                                          <p:attrName>fill.on</p:attrName>
                                        </p:attrNameLst>
                                      </p:cBhvr>
                                      <p:to>
                                        <p:strVal val="tru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mph" presetSubtype="2" fill="hold" nodeType="clickEffect">
                                  <p:stCondLst>
                                    <p:cond delay="0"/>
                                  </p:stCondLst>
                                  <p:childTnLst>
                                    <p:animClr clrSpc="rgb" dir="cw">
                                      <p:cBhvr>
                                        <p:cTn id="84" dur="10" fill="hold"/>
                                        <p:tgtEl>
                                          <p:spTgt spid="73"/>
                                        </p:tgtEl>
                                        <p:attrNameLst>
                                          <p:attrName>fillcolor</p:attrName>
                                        </p:attrNameLst>
                                      </p:cBhvr>
                                      <p:to>
                                        <a:srgbClr val="70AD47"/>
                                      </p:to>
                                    </p:animClr>
                                    <p:set>
                                      <p:cBhvr>
                                        <p:cTn id="85" dur="10" fill="hold"/>
                                        <p:tgtEl>
                                          <p:spTgt spid="73"/>
                                        </p:tgtEl>
                                        <p:attrNameLst>
                                          <p:attrName>fill.type</p:attrName>
                                        </p:attrNameLst>
                                      </p:cBhvr>
                                      <p:to>
                                        <p:strVal val="solid"/>
                                      </p:to>
                                    </p:set>
                                    <p:set>
                                      <p:cBhvr>
                                        <p:cTn id="86" dur="10" fill="hold"/>
                                        <p:tgtEl>
                                          <p:spTgt spid="73"/>
                                        </p:tgtEl>
                                        <p:attrNameLst>
                                          <p:attrName>fill.on</p:attrName>
                                        </p:attrNameLst>
                                      </p:cBhvr>
                                      <p:to>
                                        <p:strVal val="true"/>
                                      </p:to>
                                    </p:set>
                                  </p:childTnLst>
                                </p:cTn>
                              </p:par>
                              <p:par>
                                <p:cTn id="87" presetID="1"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 grpId="0" animBg="1"/>
      <p:bldP spid="26" grpId="0" animBg="1"/>
      <p:bldP spid="27" grpId="0" animBg="1"/>
      <p:bldP spid="28" grpId="0" animBg="1"/>
      <p:bldP spid="29" grpId="0" animBg="1"/>
      <p:bldP spid="30" grpId="0" animBg="1"/>
      <p:bldP spid="34" grpId="0"/>
      <p:bldP spid="37" grpId="0" animBg="1"/>
      <p:bldP spid="38" grpId="0" animBg="1"/>
      <p:bldP spid="39" grpId="0"/>
      <p:bldP spid="44" grpId="0"/>
      <p:bldP spid="52" grpId="0"/>
      <p:bldP spid="56" grpId="0" animBg="1"/>
      <p:bldP spid="57" grpId="0"/>
      <p:bldP spid="58" grpId="0" animBg="1"/>
      <p:bldP spid="59" grpId="0" animBg="1"/>
      <p:bldP spid="60" grpId="0"/>
      <p:bldP spid="63" grpId="0"/>
      <p:bldP spid="68" grpId="0"/>
      <p:bldP spid="71" grpId="0"/>
      <p:bldP spid="73" grpId="0" animBg="1"/>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EEG/MEG: Non-Gaussian</a:t>
            </a:r>
          </a:p>
        </p:txBody>
      </p:sp>
      <p:grpSp>
        <p:nvGrpSpPr>
          <p:cNvPr id="5" name="Group 4">
            <a:extLst>
              <a:ext uri="{FF2B5EF4-FFF2-40B4-BE49-F238E27FC236}">
                <a16:creationId xmlns:a16="http://schemas.microsoft.com/office/drawing/2014/main" id="{6F85AED2-ABD6-4DED-9454-C9CCC3E0A9AC}"/>
              </a:ext>
            </a:extLst>
          </p:cNvPr>
          <p:cNvGrpSpPr/>
          <p:nvPr/>
        </p:nvGrpSpPr>
        <p:grpSpPr>
          <a:xfrm>
            <a:off x="850232" y="1274762"/>
            <a:ext cx="4572000" cy="5186363"/>
            <a:chOff x="850232" y="1274762"/>
            <a:chExt cx="4572000" cy="5186363"/>
          </a:xfrm>
        </p:grpSpPr>
        <p:sp>
          <p:nvSpPr>
            <p:cNvPr id="104" name="Freeform 2">
              <a:extLst>
                <a:ext uri="{FF2B5EF4-FFF2-40B4-BE49-F238E27FC236}">
                  <a16:creationId xmlns:a16="http://schemas.microsoft.com/office/drawing/2014/main" id="{392E556E-9899-4675-AD8F-9B8504F8942D}"/>
                </a:ext>
              </a:extLst>
            </p:cNvPr>
            <p:cNvSpPr>
              <a:spLocks/>
            </p:cNvSpPr>
            <p:nvPr/>
          </p:nvSpPr>
          <p:spPr bwMode="auto">
            <a:xfrm>
              <a:off x="1993232" y="3865562"/>
              <a:ext cx="1771650" cy="2595563"/>
            </a:xfrm>
            <a:custGeom>
              <a:avLst/>
              <a:gdLst>
                <a:gd name="T0" fmla="*/ 0 w 1116"/>
                <a:gd name="T1" fmla="*/ 62 h 1635"/>
                <a:gd name="T2" fmla="*/ 504 w 1116"/>
                <a:gd name="T3" fmla="*/ 44 h 1635"/>
                <a:gd name="T4" fmla="*/ 876 w 1116"/>
                <a:gd name="T5" fmla="*/ 326 h 1635"/>
                <a:gd name="T6" fmla="*/ 924 w 1116"/>
                <a:gd name="T7" fmla="*/ 662 h 1635"/>
                <a:gd name="T8" fmla="*/ 1116 w 1116"/>
                <a:gd name="T9" fmla="*/ 1046 h 1635"/>
                <a:gd name="T10" fmla="*/ 924 w 1116"/>
                <a:gd name="T11" fmla="*/ 1094 h 1635"/>
                <a:gd name="T12" fmla="*/ 924 w 1116"/>
                <a:gd name="T13" fmla="*/ 1190 h 1635"/>
                <a:gd name="T14" fmla="*/ 780 w 1116"/>
                <a:gd name="T15" fmla="*/ 1190 h 1635"/>
                <a:gd name="T16" fmla="*/ 828 w 1116"/>
                <a:gd name="T17" fmla="*/ 1286 h 1635"/>
                <a:gd name="T18" fmla="*/ 801 w 1116"/>
                <a:gd name="T19" fmla="*/ 1556 h 1635"/>
                <a:gd name="T20" fmla="*/ 588 w 1116"/>
                <a:gd name="T21" fmla="*/ 1622 h 1635"/>
                <a:gd name="T22" fmla="*/ 72 w 1116"/>
                <a:gd name="T23" fmla="*/ 1475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6" h="1635">
                  <a:moveTo>
                    <a:pt x="0" y="62"/>
                  </a:moveTo>
                  <a:cubicBezTo>
                    <a:pt x="84" y="59"/>
                    <a:pt x="358" y="0"/>
                    <a:pt x="504" y="44"/>
                  </a:cubicBezTo>
                  <a:cubicBezTo>
                    <a:pt x="650" y="88"/>
                    <a:pt x="806" y="223"/>
                    <a:pt x="876" y="326"/>
                  </a:cubicBezTo>
                  <a:cubicBezTo>
                    <a:pt x="946" y="429"/>
                    <a:pt x="884" y="542"/>
                    <a:pt x="924" y="662"/>
                  </a:cubicBezTo>
                  <a:cubicBezTo>
                    <a:pt x="964" y="782"/>
                    <a:pt x="1116" y="974"/>
                    <a:pt x="1116" y="1046"/>
                  </a:cubicBezTo>
                  <a:cubicBezTo>
                    <a:pt x="1116" y="1118"/>
                    <a:pt x="956" y="1070"/>
                    <a:pt x="924" y="1094"/>
                  </a:cubicBezTo>
                  <a:cubicBezTo>
                    <a:pt x="892" y="1118"/>
                    <a:pt x="948" y="1174"/>
                    <a:pt x="924" y="1190"/>
                  </a:cubicBezTo>
                  <a:cubicBezTo>
                    <a:pt x="900" y="1206"/>
                    <a:pt x="796" y="1174"/>
                    <a:pt x="780" y="1190"/>
                  </a:cubicBezTo>
                  <a:cubicBezTo>
                    <a:pt x="764" y="1206"/>
                    <a:pt x="824" y="1225"/>
                    <a:pt x="828" y="1286"/>
                  </a:cubicBezTo>
                  <a:cubicBezTo>
                    <a:pt x="832" y="1347"/>
                    <a:pt x="841" y="1500"/>
                    <a:pt x="801" y="1556"/>
                  </a:cubicBezTo>
                  <a:cubicBezTo>
                    <a:pt x="761" y="1612"/>
                    <a:pt x="709" y="1635"/>
                    <a:pt x="588" y="1622"/>
                  </a:cubicBezTo>
                  <a:cubicBezTo>
                    <a:pt x="467" y="1609"/>
                    <a:pt x="179" y="1506"/>
                    <a:pt x="72" y="147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05" name="Freeform 3">
              <a:extLst>
                <a:ext uri="{FF2B5EF4-FFF2-40B4-BE49-F238E27FC236}">
                  <a16:creationId xmlns:a16="http://schemas.microsoft.com/office/drawing/2014/main" id="{06E8D261-B238-4875-BC81-0429C2CFA004}"/>
                </a:ext>
              </a:extLst>
            </p:cNvPr>
            <p:cNvSpPr>
              <a:spLocks/>
            </p:cNvSpPr>
            <p:nvPr/>
          </p:nvSpPr>
          <p:spPr bwMode="auto">
            <a:xfrm>
              <a:off x="1840832" y="4017962"/>
              <a:ext cx="1574800" cy="850900"/>
            </a:xfrm>
            <a:custGeom>
              <a:avLst/>
              <a:gdLst>
                <a:gd name="T0" fmla="*/ 176 w 992"/>
                <a:gd name="T1" fmla="*/ 88 h 536"/>
                <a:gd name="T2" fmla="*/ 608 w 992"/>
                <a:gd name="T3" fmla="*/ 40 h 536"/>
                <a:gd name="T4" fmla="*/ 944 w 992"/>
                <a:gd name="T5" fmla="*/ 328 h 536"/>
                <a:gd name="T6" fmla="*/ 896 w 992"/>
                <a:gd name="T7" fmla="*/ 472 h 536"/>
                <a:gd name="T8" fmla="*/ 704 w 992"/>
                <a:gd name="T9" fmla="*/ 520 h 536"/>
                <a:gd name="T10" fmla="*/ 608 w 992"/>
                <a:gd name="T11" fmla="*/ 376 h 536"/>
                <a:gd name="T12" fmla="*/ 320 w 992"/>
                <a:gd name="T13" fmla="*/ 520 h 536"/>
                <a:gd name="T14" fmla="*/ 32 w 992"/>
                <a:gd name="T15" fmla="*/ 328 h 536"/>
                <a:gd name="T16" fmla="*/ 176 w 992"/>
                <a:gd name="T17" fmla="*/ 8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2" h="536">
                  <a:moveTo>
                    <a:pt x="176" y="88"/>
                  </a:moveTo>
                  <a:cubicBezTo>
                    <a:pt x="272" y="40"/>
                    <a:pt x="480" y="0"/>
                    <a:pt x="608" y="40"/>
                  </a:cubicBezTo>
                  <a:cubicBezTo>
                    <a:pt x="736" y="80"/>
                    <a:pt x="896" y="256"/>
                    <a:pt x="944" y="328"/>
                  </a:cubicBezTo>
                  <a:cubicBezTo>
                    <a:pt x="992" y="400"/>
                    <a:pt x="936" y="440"/>
                    <a:pt x="896" y="472"/>
                  </a:cubicBezTo>
                  <a:cubicBezTo>
                    <a:pt x="856" y="504"/>
                    <a:pt x="752" y="536"/>
                    <a:pt x="704" y="520"/>
                  </a:cubicBezTo>
                  <a:cubicBezTo>
                    <a:pt x="656" y="504"/>
                    <a:pt x="672" y="376"/>
                    <a:pt x="608" y="376"/>
                  </a:cubicBezTo>
                  <a:cubicBezTo>
                    <a:pt x="544" y="376"/>
                    <a:pt x="416" y="528"/>
                    <a:pt x="320" y="520"/>
                  </a:cubicBezTo>
                  <a:cubicBezTo>
                    <a:pt x="224" y="512"/>
                    <a:pt x="64" y="400"/>
                    <a:pt x="32" y="328"/>
                  </a:cubicBezTo>
                  <a:cubicBezTo>
                    <a:pt x="0" y="256"/>
                    <a:pt x="80" y="136"/>
                    <a:pt x="176" y="88"/>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06" name="Oval 4">
              <a:extLst>
                <a:ext uri="{FF2B5EF4-FFF2-40B4-BE49-F238E27FC236}">
                  <a16:creationId xmlns:a16="http://schemas.microsoft.com/office/drawing/2014/main" id="{F9698376-5B9E-48FC-B0C8-717F63C4C5D7}"/>
                </a:ext>
              </a:extLst>
            </p:cNvPr>
            <p:cNvSpPr>
              <a:spLocks noChangeArrowheads="1"/>
            </p:cNvSpPr>
            <p:nvPr/>
          </p:nvSpPr>
          <p:spPr bwMode="auto">
            <a:xfrm>
              <a:off x="2374232" y="4322762"/>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
          <p:nvSpPr>
            <p:cNvPr id="107" name="Oval 5">
              <a:extLst>
                <a:ext uri="{FF2B5EF4-FFF2-40B4-BE49-F238E27FC236}">
                  <a16:creationId xmlns:a16="http://schemas.microsoft.com/office/drawing/2014/main" id="{1BFB54EA-6662-48CB-BAB2-E2D93DCF5006}"/>
                </a:ext>
              </a:extLst>
            </p:cNvPr>
            <p:cNvSpPr>
              <a:spLocks noChangeArrowheads="1"/>
            </p:cNvSpPr>
            <p:nvPr/>
          </p:nvSpPr>
          <p:spPr bwMode="auto">
            <a:xfrm>
              <a:off x="1993232" y="4246562"/>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
          <p:nvSpPr>
            <p:cNvPr id="108" name="Oval 6">
              <a:extLst>
                <a:ext uri="{FF2B5EF4-FFF2-40B4-BE49-F238E27FC236}">
                  <a16:creationId xmlns:a16="http://schemas.microsoft.com/office/drawing/2014/main" id="{60EBC424-48EA-45C0-9E6F-F0A507CF56E9}"/>
                </a:ext>
              </a:extLst>
            </p:cNvPr>
            <p:cNvSpPr>
              <a:spLocks noChangeArrowheads="1"/>
            </p:cNvSpPr>
            <p:nvPr/>
          </p:nvSpPr>
          <p:spPr bwMode="auto">
            <a:xfrm>
              <a:off x="2831432" y="4246562"/>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
          <p:nvSpPr>
            <p:cNvPr id="109" name="Oval 7">
              <a:extLst>
                <a:ext uri="{FF2B5EF4-FFF2-40B4-BE49-F238E27FC236}">
                  <a16:creationId xmlns:a16="http://schemas.microsoft.com/office/drawing/2014/main" id="{0ECD864B-510D-47A4-9E7F-D1715BDBCECB}"/>
                </a:ext>
              </a:extLst>
            </p:cNvPr>
            <p:cNvSpPr>
              <a:spLocks noChangeArrowheads="1"/>
            </p:cNvSpPr>
            <p:nvPr/>
          </p:nvSpPr>
          <p:spPr bwMode="auto">
            <a:xfrm>
              <a:off x="2069432" y="4551362"/>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
          <p:nvSpPr>
            <p:cNvPr id="110" name="Oval 8">
              <a:extLst>
                <a:ext uri="{FF2B5EF4-FFF2-40B4-BE49-F238E27FC236}">
                  <a16:creationId xmlns:a16="http://schemas.microsoft.com/office/drawing/2014/main" id="{7A73AA2B-6076-4105-A92D-B2A0863DD213}"/>
                </a:ext>
              </a:extLst>
            </p:cNvPr>
            <p:cNvSpPr>
              <a:spLocks noChangeArrowheads="1"/>
            </p:cNvSpPr>
            <p:nvPr/>
          </p:nvSpPr>
          <p:spPr bwMode="auto">
            <a:xfrm>
              <a:off x="2602832" y="4398962"/>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
          <p:nvSpPr>
            <p:cNvPr id="111" name="Oval 9">
              <a:extLst>
                <a:ext uri="{FF2B5EF4-FFF2-40B4-BE49-F238E27FC236}">
                  <a16:creationId xmlns:a16="http://schemas.microsoft.com/office/drawing/2014/main" id="{A4654038-6B84-4061-883A-4BE5AA633534}"/>
                </a:ext>
              </a:extLst>
            </p:cNvPr>
            <p:cNvSpPr>
              <a:spLocks noChangeArrowheads="1"/>
            </p:cNvSpPr>
            <p:nvPr/>
          </p:nvSpPr>
          <p:spPr bwMode="auto">
            <a:xfrm>
              <a:off x="2298032" y="4627562"/>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
          <p:nvSpPr>
            <p:cNvPr id="112" name="Oval 10">
              <a:extLst>
                <a:ext uri="{FF2B5EF4-FFF2-40B4-BE49-F238E27FC236}">
                  <a16:creationId xmlns:a16="http://schemas.microsoft.com/office/drawing/2014/main" id="{81F0A18C-5BDA-4C4A-92B1-E21FA15650FB}"/>
                </a:ext>
              </a:extLst>
            </p:cNvPr>
            <p:cNvSpPr>
              <a:spLocks noChangeArrowheads="1"/>
            </p:cNvSpPr>
            <p:nvPr/>
          </p:nvSpPr>
          <p:spPr bwMode="auto">
            <a:xfrm>
              <a:off x="2983832" y="4627562"/>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
          <p:nvSpPr>
            <p:cNvPr id="113" name="Oval 11">
              <a:extLst>
                <a:ext uri="{FF2B5EF4-FFF2-40B4-BE49-F238E27FC236}">
                  <a16:creationId xmlns:a16="http://schemas.microsoft.com/office/drawing/2014/main" id="{73DB6F51-487E-4980-8C9E-B1569681E4E8}"/>
                </a:ext>
              </a:extLst>
            </p:cNvPr>
            <p:cNvSpPr>
              <a:spLocks noChangeArrowheads="1"/>
            </p:cNvSpPr>
            <p:nvPr/>
          </p:nvSpPr>
          <p:spPr bwMode="auto">
            <a:xfrm>
              <a:off x="2983832" y="4398962"/>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
          <p:nvSpPr>
            <p:cNvPr id="114" name="Line 12">
              <a:extLst>
                <a:ext uri="{FF2B5EF4-FFF2-40B4-BE49-F238E27FC236}">
                  <a16:creationId xmlns:a16="http://schemas.microsoft.com/office/drawing/2014/main" id="{DFFD1792-BBF3-4856-894C-C2C4D18CC4AF}"/>
                </a:ext>
              </a:extLst>
            </p:cNvPr>
            <p:cNvSpPr>
              <a:spLocks noChangeShapeType="1"/>
            </p:cNvSpPr>
            <p:nvPr/>
          </p:nvSpPr>
          <p:spPr bwMode="auto">
            <a:xfrm flipV="1">
              <a:off x="2450432" y="2341562"/>
              <a:ext cx="0" cy="1905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15" name="Line 13">
              <a:extLst>
                <a:ext uri="{FF2B5EF4-FFF2-40B4-BE49-F238E27FC236}">
                  <a16:creationId xmlns:a16="http://schemas.microsoft.com/office/drawing/2014/main" id="{5667D00C-0361-4062-9063-94077409FE80}"/>
                </a:ext>
              </a:extLst>
            </p:cNvPr>
            <p:cNvSpPr>
              <a:spLocks noChangeShapeType="1"/>
            </p:cNvSpPr>
            <p:nvPr/>
          </p:nvSpPr>
          <p:spPr bwMode="auto">
            <a:xfrm>
              <a:off x="2450432" y="2874962"/>
              <a:ext cx="9144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16" name="Freeform 14">
              <a:extLst>
                <a:ext uri="{FF2B5EF4-FFF2-40B4-BE49-F238E27FC236}">
                  <a16:creationId xmlns:a16="http://schemas.microsoft.com/office/drawing/2014/main" id="{CECCEAC7-1BDE-4FA4-995E-3263D15A25F4}"/>
                </a:ext>
              </a:extLst>
            </p:cNvPr>
            <p:cNvSpPr>
              <a:spLocks/>
            </p:cNvSpPr>
            <p:nvPr/>
          </p:nvSpPr>
          <p:spPr bwMode="auto">
            <a:xfrm>
              <a:off x="2450432" y="2417762"/>
              <a:ext cx="533400" cy="406400"/>
            </a:xfrm>
            <a:custGeom>
              <a:avLst/>
              <a:gdLst>
                <a:gd name="T0" fmla="*/ 0 w 480"/>
                <a:gd name="T1" fmla="*/ 256 h 256"/>
                <a:gd name="T2" fmla="*/ 48 w 480"/>
                <a:gd name="T3" fmla="*/ 16 h 256"/>
                <a:gd name="T4" fmla="*/ 96 w 480"/>
                <a:gd name="T5" fmla="*/ 160 h 256"/>
                <a:gd name="T6" fmla="*/ 144 w 480"/>
                <a:gd name="T7" fmla="*/ 112 h 256"/>
                <a:gd name="T8" fmla="*/ 240 w 480"/>
                <a:gd name="T9" fmla="*/ 208 h 256"/>
                <a:gd name="T10" fmla="*/ 288 w 480"/>
                <a:gd name="T11" fmla="*/ 64 h 256"/>
                <a:gd name="T12" fmla="*/ 480 w 480"/>
                <a:gd name="T13" fmla="*/ 208 h 256"/>
              </a:gdLst>
              <a:ahLst/>
              <a:cxnLst>
                <a:cxn ang="0">
                  <a:pos x="T0" y="T1"/>
                </a:cxn>
                <a:cxn ang="0">
                  <a:pos x="T2" y="T3"/>
                </a:cxn>
                <a:cxn ang="0">
                  <a:pos x="T4" y="T5"/>
                </a:cxn>
                <a:cxn ang="0">
                  <a:pos x="T6" y="T7"/>
                </a:cxn>
                <a:cxn ang="0">
                  <a:pos x="T8" y="T9"/>
                </a:cxn>
                <a:cxn ang="0">
                  <a:pos x="T10" y="T11"/>
                </a:cxn>
                <a:cxn ang="0">
                  <a:pos x="T12" y="T13"/>
                </a:cxn>
              </a:cxnLst>
              <a:rect l="0" t="0" r="r" b="b"/>
              <a:pathLst>
                <a:path w="480" h="256">
                  <a:moveTo>
                    <a:pt x="0" y="256"/>
                  </a:moveTo>
                  <a:cubicBezTo>
                    <a:pt x="16" y="144"/>
                    <a:pt x="32" y="32"/>
                    <a:pt x="48" y="16"/>
                  </a:cubicBezTo>
                  <a:cubicBezTo>
                    <a:pt x="64" y="0"/>
                    <a:pt x="80" y="144"/>
                    <a:pt x="96" y="160"/>
                  </a:cubicBezTo>
                  <a:cubicBezTo>
                    <a:pt x="112" y="176"/>
                    <a:pt x="120" y="104"/>
                    <a:pt x="144" y="112"/>
                  </a:cubicBezTo>
                  <a:cubicBezTo>
                    <a:pt x="168" y="120"/>
                    <a:pt x="216" y="216"/>
                    <a:pt x="240" y="208"/>
                  </a:cubicBezTo>
                  <a:cubicBezTo>
                    <a:pt x="264" y="200"/>
                    <a:pt x="248" y="64"/>
                    <a:pt x="288" y="64"/>
                  </a:cubicBezTo>
                  <a:cubicBezTo>
                    <a:pt x="328" y="64"/>
                    <a:pt x="404" y="136"/>
                    <a:pt x="480" y="20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17" name="Line 15">
              <a:extLst>
                <a:ext uri="{FF2B5EF4-FFF2-40B4-BE49-F238E27FC236}">
                  <a16:creationId xmlns:a16="http://schemas.microsoft.com/office/drawing/2014/main" id="{B152E0B1-6DD0-468C-9810-B1D443645538}"/>
                </a:ext>
              </a:extLst>
            </p:cNvPr>
            <p:cNvSpPr>
              <a:spLocks noChangeShapeType="1"/>
            </p:cNvSpPr>
            <p:nvPr/>
          </p:nvSpPr>
          <p:spPr bwMode="auto">
            <a:xfrm flipV="1">
              <a:off x="2907632" y="3636962"/>
              <a:ext cx="0"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18" name="Line 16">
              <a:extLst>
                <a:ext uri="{FF2B5EF4-FFF2-40B4-BE49-F238E27FC236}">
                  <a16:creationId xmlns:a16="http://schemas.microsoft.com/office/drawing/2014/main" id="{F1BAE890-D667-4EB0-9BF1-9772B6281388}"/>
                </a:ext>
              </a:extLst>
            </p:cNvPr>
            <p:cNvSpPr>
              <a:spLocks noChangeShapeType="1"/>
            </p:cNvSpPr>
            <p:nvPr/>
          </p:nvSpPr>
          <p:spPr bwMode="auto">
            <a:xfrm>
              <a:off x="2907632" y="3636962"/>
              <a:ext cx="9906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19" name="Line 17">
              <a:extLst>
                <a:ext uri="{FF2B5EF4-FFF2-40B4-BE49-F238E27FC236}">
                  <a16:creationId xmlns:a16="http://schemas.microsoft.com/office/drawing/2014/main" id="{EA444BF6-9A69-4C75-B21D-842DCE547A41}"/>
                </a:ext>
              </a:extLst>
            </p:cNvPr>
            <p:cNvSpPr>
              <a:spLocks noChangeShapeType="1"/>
            </p:cNvSpPr>
            <p:nvPr/>
          </p:nvSpPr>
          <p:spPr bwMode="auto">
            <a:xfrm flipV="1">
              <a:off x="2907632" y="3255962"/>
              <a:ext cx="0" cy="381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20" name="Freeform 18">
              <a:extLst>
                <a:ext uri="{FF2B5EF4-FFF2-40B4-BE49-F238E27FC236}">
                  <a16:creationId xmlns:a16="http://schemas.microsoft.com/office/drawing/2014/main" id="{6A7009F0-9777-46D2-BC9F-34457BCB61D0}"/>
                </a:ext>
              </a:extLst>
            </p:cNvPr>
            <p:cNvSpPr>
              <a:spLocks/>
            </p:cNvSpPr>
            <p:nvPr/>
          </p:nvSpPr>
          <p:spPr bwMode="auto">
            <a:xfrm>
              <a:off x="2907632" y="3408362"/>
              <a:ext cx="609600" cy="177800"/>
            </a:xfrm>
            <a:custGeom>
              <a:avLst/>
              <a:gdLst>
                <a:gd name="T0" fmla="*/ 0 w 384"/>
                <a:gd name="T1" fmla="*/ 104 h 112"/>
                <a:gd name="T2" fmla="*/ 96 w 384"/>
                <a:gd name="T3" fmla="*/ 8 h 112"/>
                <a:gd name="T4" fmla="*/ 144 w 384"/>
                <a:gd name="T5" fmla="*/ 56 h 112"/>
                <a:gd name="T6" fmla="*/ 192 w 384"/>
                <a:gd name="T7" fmla="*/ 8 h 112"/>
                <a:gd name="T8" fmla="*/ 288 w 384"/>
                <a:gd name="T9" fmla="*/ 104 h 112"/>
                <a:gd name="T10" fmla="*/ 384 w 384"/>
                <a:gd name="T11" fmla="*/ 56 h 112"/>
              </a:gdLst>
              <a:ahLst/>
              <a:cxnLst>
                <a:cxn ang="0">
                  <a:pos x="T0" y="T1"/>
                </a:cxn>
                <a:cxn ang="0">
                  <a:pos x="T2" y="T3"/>
                </a:cxn>
                <a:cxn ang="0">
                  <a:pos x="T4" y="T5"/>
                </a:cxn>
                <a:cxn ang="0">
                  <a:pos x="T6" y="T7"/>
                </a:cxn>
                <a:cxn ang="0">
                  <a:pos x="T8" y="T9"/>
                </a:cxn>
                <a:cxn ang="0">
                  <a:pos x="T10" y="T11"/>
                </a:cxn>
              </a:cxnLst>
              <a:rect l="0" t="0" r="r" b="b"/>
              <a:pathLst>
                <a:path w="384" h="112">
                  <a:moveTo>
                    <a:pt x="0" y="104"/>
                  </a:moveTo>
                  <a:cubicBezTo>
                    <a:pt x="36" y="60"/>
                    <a:pt x="72" y="16"/>
                    <a:pt x="96" y="8"/>
                  </a:cubicBezTo>
                  <a:cubicBezTo>
                    <a:pt x="120" y="0"/>
                    <a:pt x="128" y="56"/>
                    <a:pt x="144" y="56"/>
                  </a:cubicBezTo>
                  <a:cubicBezTo>
                    <a:pt x="160" y="56"/>
                    <a:pt x="168" y="0"/>
                    <a:pt x="192" y="8"/>
                  </a:cubicBezTo>
                  <a:cubicBezTo>
                    <a:pt x="216" y="16"/>
                    <a:pt x="256" y="96"/>
                    <a:pt x="288" y="104"/>
                  </a:cubicBezTo>
                  <a:cubicBezTo>
                    <a:pt x="320" y="112"/>
                    <a:pt x="352" y="84"/>
                    <a:pt x="384" y="5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21" name="Line 19">
              <a:extLst>
                <a:ext uri="{FF2B5EF4-FFF2-40B4-BE49-F238E27FC236}">
                  <a16:creationId xmlns:a16="http://schemas.microsoft.com/office/drawing/2014/main" id="{97DAAD25-185C-437C-AF14-DE85368A337A}"/>
                </a:ext>
              </a:extLst>
            </p:cNvPr>
            <p:cNvSpPr>
              <a:spLocks noChangeShapeType="1"/>
            </p:cNvSpPr>
            <p:nvPr/>
          </p:nvSpPr>
          <p:spPr bwMode="auto">
            <a:xfrm>
              <a:off x="1612232" y="2189162"/>
              <a:ext cx="0" cy="1371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22" name="Line 20">
              <a:extLst>
                <a:ext uri="{FF2B5EF4-FFF2-40B4-BE49-F238E27FC236}">
                  <a16:creationId xmlns:a16="http://schemas.microsoft.com/office/drawing/2014/main" id="{F79B85D3-ECD0-4D04-9BEE-A169C8BEF3AE}"/>
                </a:ext>
              </a:extLst>
            </p:cNvPr>
            <p:cNvSpPr>
              <a:spLocks noChangeShapeType="1"/>
            </p:cNvSpPr>
            <p:nvPr/>
          </p:nvSpPr>
          <p:spPr bwMode="auto">
            <a:xfrm>
              <a:off x="1612232" y="2874962"/>
              <a:ext cx="6858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23" name="Freeform 21">
              <a:extLst>
                <a:ext uri="{FF2B5EF4-FFF2-40B4-BE49-F238E27FC236}">
                  <a16:creationId xmlns:a16="http://schemas.microsoft.com/office/drawing/2014/main" id="{38DBA2A0-9946-4008-A09F-E952287406F6}"/>
                </a:ext>
              </a:extLst>
            </p:cNvPr>
            <p:cNvSpPr>
              <a:spLocks/>
            </p:cNvSpPr>
            <p:nvPr/>
          </p:nvSpPr>
          <p:spPr bwMode="auto">
            <a:xfrm>
              <a:off x="1612232" y="2570162"/>
              <a:ext cx="457200" cy="254000"/>
            </a:xfrm>
            <a:custGeom>
              <a:avLst/>
              <a:gdLst>
                <a:gd name="T0" fmla="*/ 0 w 288"/>
                <a:gd name="T1" fmla="*/ 152 h 160"/>
                <a:gd name="T2" fmla="*/ 96 w 288"/>
                <a:gd name="T3" fmla="*/ 8 h 160"/>
                <a:gd name="T4" fmla="*/ 144 w 288"/>
                <a:gd name="T5" fmla="*/ 104 h 160"/>
                <a:gd name="T6" fmla="*/ 192 w 288"/>
                <a:gd name="T7" fmla="*/ 8 h 160"/>
                <a:gd name="T8" fmla="*/ 240 w 288"/>
                <a:gd name="T9" fmla="*/ 152 h 160"/>
                <a:gd name="T10" fmla="*/ 288 w 288"/>
                <a:gd name="T11" fmla="*/ 56 h 160"/>
              </a:gdLst>
              <a:ahLst/>
              <a:cxnLst>
                <a:cxn ang="0">
                  <a:pos x="T0" y="T1"/>
                </a:cxn>
                <a:cxn ang="0">
                  <a:pos x="T2" y="T3"/>
                </a:cxn>
                <a:cxn ang="0">
                  <a:pos x="T4" y="T5"/>
                </a:cxn>
                <a:cxn ang="0">
                  <a:pos x="T6" y="T7"/>
                </a:cxn>
                <a:cxn ang="0">
                  <a:pos x="T8" y="T9"/>
                </a:cxn>
                <a:cxn ang="0">
                  <a:pos x="T10" y="T11"/>
                </a:cxn>
              </a:cxnLst>
              <a:rect l="0" t="0" r="r" b="b"/>
              <a:pathLst>
                <a:path w="288" h="160">
                  <a:moveTo>
                    <a:pt x="0" y="152"/>
                  </a:moveTo>
                  <a:cubicBezTo>
                    <a:pt x="36" y="84"/>
                    <a:pt x="72" y="16"/>
                    <a:pt x="96" y="8"/>
                  </a:cubicBezTo>
                  <a:cubicBezTo>
                    <a:pt x="120" y="0"/>
                    <a:pt x="128" y="104"/>
                    <a:pt x="144" y="104"/>
                  </a:cubicBezTo>
                  <a:cubicBezTo>
                    <a:pt x="160" y="104"/>
                    <a:pt x="176" y="0"/>
                    <a:pt x="192" y="8"/>
                  </a:cubicBezTo>
                  <a:cubicBezTo>
                    <a:pt x="208" y="16"/>
                    <a:pt x="224" y="144"/>
                    <a:pt x="240" y="152"/>
                  </a:cubicBezTo>
                  <a:cubicBezTo>
                    <a:pt x="256" y="160"/>
                    <a:pt x="272" y="108"/>
                    <a:pt x="288" y="56"/>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24" name="Line 22">
              <a:extLst>
                <a:ext uri="{FF2B5EF4-FFF2-40B4-BE49-F238E27FC236}">
                  <a16:creationId xmlns:a16="http://schemas.microsoft.com/office/drawing/2014/main" id="{D0919BE4-AE9D-4068-8B6F-37162A34139B}"/>
                </a:ext>
              </a:extLst>
            </p:cNvPr>
            <p:cNvSpPr>
              <a:spLocks noChangeShapeType="1"/>
            </p:cNvSpPr>
            <p:nvPr/>
          </p:nvSpPr>
          <p:spPr bwMode="auto">
            <a:xfrm flipH="1" flipV="1">
              <a:off x="1612232" y="3560762"/>
              <a:ext cx="457200" cy="7620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25" name="Line 23">
              <a:extLst>
                <a:ext uri="{FF2B5EF4-FFF2-40B4-BE49-F238E27FC236}">
                  <a16:creationId xmlns:a16="http://schemas.microsoft.com/office/drawing/2014/main" id="{882EE771-5863-4A0A-9EDE-58D784CEB20D}"/>
                </a:ext>
              </a:extLst>
            </p:cNvPr>
            <p:cNvSpPr>
              <a:spLocks noChangeShapeType="1"/>
            </p:cNvSpPr>
            <p:nvPr/>
          </p:nvSpPr>
          <p:spPr bwMode="auto">
            <a:xfrm flipV="1">
              <a:off x="3212432" y="3865562"/>
              <a:ext cx="914400" cy="3048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26" name="Line 24">
              <a:extLst>
                <a:ext uri="{FF2B5EF4-FFF2-40B4-BE49-F238E27FC236}">
                  <a16:creationId xmlns:a16="http://schemas.microsoft.com/office/drawing/2014/main" id="{26B15745-F7E0-4B2E-A9C7-C838D277FD5A}"/>
                </a:ext>
              </a:extLst>
            </p:cNvPr>
            <p:cNvSpPr>
              <a:spLocks noChangeShapeType="1"/>
            </p:cNvSpPr>
            <p:nvPr/>
          </p:nvSpPr>
          <p:spPr bwMode="auto">
            <a:xfrm>
              <a:off x="4160170" y="2798762"/>
              <a:ext cx="1033462"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27" name="Freeform 25">
              <a:extLst>
                <a:ext uri="{FF2B5EF4-FFF2-40B4-BE49-F238E27FC236}">
                  <a16:creationId xmlns:a16="http://schemas.microsoft.com/office/drawing/2014/main" id="{1AFE0992-45D5-4853-B0DE-2E406A620D7F}"/>
                </a:ext>
              </a:extLst>
            </p:cNvPr>
            <p:cNvSpPr>
              <a:spLocks/>
            </p:cNvSpPr>
            <p:nvPr/>
          </p:nvSpPr>
          <p:spPr bwMode="auto">
            <a:xfrm>
              <a:off x="4269707" y="2232025"/>
              <a:ext cx="685800" cy="495300"/>
            </a:xfrm>
            <a:custGeom>
              <a:avLst/>
              <a:gdLst>
                <a:gd name="T0" fmla="*/ 0 w 528"/>
                <a:gd name="T1" fmla="*/ 312 h 312"/>
                <a:gd name="T2" fmla="*/ 48 w 528"/>
                <a:gd name="T3" fmla="*/ 24 h 312"/>
                <a:gd name="T4" fmla="*/ 144 w 528"/>
                <a:gd name="T5" fmla="*/ 168 h 312"/>
                <a:gd name="T6" fmla="*/ 192 w 528"/>
                <a:gd name="T7" fmla="*/ 72 h 312"/>
                <a:gd name="T8" fmla="*/ 240 w 528"/>
                <a:gd name="T9" fmla="*/ 264 h 312"/>
                <a:gd name="T10" fmla="*/ 336 w 528"/>
                <a:gd name="T11" fmla="*/ 120 h 312"/>
                <a:gd name="T12" fmla="*/ 384 w 528"/>
                <a:gd name="T13" fmla="*/ 264 h 312"/>
                <a:gd name="T14" fmla="*/ 480 w 528"/>
                <a:gd name="T15" fmla="*/ 120 h 312"/>
                <a:gd name="T16" fmla="*/ 528 w 528"/>
                <a:gd name="T17" fmla="*/ 26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312">
                  <a:moveTo>
                    <a:pt x="0" y="312"/>
                  </a:moveTo>
                  <a:cubicBezTo>
                    <a:pt x="12" y="180"/>
                    <a:pt x="24" y="48"/>
                    <a:pt x="48" y="24"/>
                  </a:cubicBezTo>
                  <a:cubicBezTo>
                    <a:pt x="72" y="0"/>
                    <a:pt x="120" y="160"/>
                    <a:pt x="144" y="168"/>
                  </a:cubicBezTo>
                  <a:cubicBezTo>
                    <a:pt x="168" y="176"/>
                    <a:pt x="176" y="56"/>
                    <a:pt x="192" y="72"/>
                  </a:cubicBezTo>
                  <a:cubicBezTo>
                    <a:pt x="208" y="88"/>
                    <a:pt x="216" y="256"/>
                    <a:pt x="240" y="264"/>
                  </a:cubicBezTo>
                  <a:cubicBezTo>
                    <a:pt x="264" y="272"/>
                    <a:pt x="312" y="120"/>
                    <a:pt x="336" y="120"/>
                  </a:cubicBezTo>
                  <a:cubicBezTo>
                    <a:pt x="360" y="120"/>
                    <a:pt x="360" y="264"/>
                    <a:pt x="384" y="264"/>
                  </a:cubicBezTo>
                  <a:cubicBezTo>
                    <a:pt x="408" y="264"/>
                    <a:pt x="456" y="120"/>
                    <a:pt x="480" y="120"/>
                  </a:cubicBezTo>
                  <a:cubicBezTo>
                    <a:pt x="504" y="120"/>
                    <a:pt x="516" y="192"/>
                    <a:pt x="528" y="264"/>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28" name="Text Box 26">
              <a:extLst>
                <a:ext uri="{FF2B5EF4-FFF2-40B4-BE49-F238E27FC236}">
                  <a16:creationId xmlns:a16="http://schemas.microsoft.com/office/drawing/2014/main" id="{19200245-71A2-4568-AE1A-78BFF60CEAA7}"/>
                </a:ext>
              </a:extLst>
            </p:cNvPr>
            <p:cNvSpPr txBox="1">
              <a:spLocks noChangeArrowheads="1"/>
            </p:cNvSpPr>
            <p:nvPr/>
          </p:nvSpPr>
          <p:spPr bwMode="auto">
            <a:xfrm>
              <a:off x="1002632" y="1731962"/>
              <a:ext cx="609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en-US" sz="2400">
                  <a:latin typeface="Times New Roman" panose="02020603050405020304" pitchFamily="18" charset="0"/>
                  <a:cs typeface="Times New Roman" panose="02020603050405020304" pitchFamily="18" charset="0"/>
                </a:rPr>
                <a:t>X</a:t>
              </a:r>
              <a:r>
                <a:rPr lang="en-US" altLang="en-US" sz="2400" baseline="-25000">
                  <a:latin typeface="Times New Roman" panose="02020603050405020304" pitchFamily="18" charset="0"/>
                  <a:cs typeface="Times New Roman" panose="02020603050405020304" pitchFamily="18" charset="0"/>
                </a:rPr>
                <a:t>1</a:t>
              </a:r>
              <a:r>
                <a:rPr lang="en-US" altLang="en-US" sz="2400">
                  <a:latin typeface="Times New Roman" panose="02020603050405020304" pitchFamily="18" charset="0"/>
                  <a:cs typeface="Times New Roman" panose="02020603050405020304" pitchFamily="18" charset="0"/>
                </a:rPr>
                <a:t>(t)</a:t>
              </a:r>
            </a:p>
          </p:txBody>
        </p:sp>
        <p:sp>
          <p:nvSpPr>
            <p:cNvPr id="129" name="Text Box 27">
              <a:extLst>
                <a:ext uri="{FF2B5EF4-FFF2-40B4-BE49-F238E27FC236}">
                  <a16:creationId xmlns:a16="http://schemas.microsoft.com/office/drawing/2014/main" id="{0E728075-832D-4C94-AA4D-72BE9580B059}"/>
                </a:ext>
              </a:extLst>
            </p:cNvPr>
            <p:cNvSpPr txBox="1">
              <a:spLocks noChangeArrowheads="1"/>
            </p:cNvSpPr>
            <p:nvPr/>
          </p:nvSpPr>
          <p:spPr bwMode="auto">
            <a:xfrm>
              <a:off x="2983832" y="2951162"/>
              <a:ext cx="609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en-US" sz="2400">
                  <a:latin typeface="Times New Roman" panose="02020603050405020304" pitchFamily="18" charset="0"/>
                  <a:cs typeface="Times New Roman" panose="02020603050405020304" pitchFamily="18" charset="0"/>
                </a:rPr>
                <a:t>X</a:t>
              </a:r>
              <a:r>
                <a:rPr lang="en-US" altLang="en-US" sz="2400" baseline="-25000">
                  <a:latin typeface="Times New Roman" panose="02020603050405020304" pitchFamily="18" charset="0"/>
                  <a:cs typeface="Times New Roman" panose="02020603050405020304" pitchFamily="18" charset="0"/>
                </a:rPr>
                <a:t>3</a:t>
              </a:r>
              <a:r>
                <a:rPr lang="en-US" altLang="en-US" sz="2400">
                  <a:latin typeface="Times New Roman" panose="02020603050405020304" pitchFamily="18" charset="0"/>
                  <a:cs typeface="Times New Roman" panose="02020603050405020304" pitchFamily="18" charset="0"/>
                </a:rPr>
                <a:t>(t)</a:t>
              </a:r>
            </a:p>
          </p:txBody>
        </p:sp>
        <p:sp>
          <p:nvSpPr>
            <p:cNvPr id="130" name="Text Box 28">
              <a:extLst>
                <a:ext uri="{FF2B5EF4-FFF2-40B4-BE49-F238E27FC236}">
                  <a16:creationId xmlns:a16="http://schemas.microsoft.com/office/drawing/2014/main" id="{BCED4395-7CF5-41E2-A012-3E46095B4787}"/>
                </a:ext>
              </a:extLst>
            </p:cNvPr>
            <p:cNvSpPr txBox="1">
              <a:spLocks noChangeArrowheads="1"/>
            </p:cNvSpPr>
            <p:nvPr/>
          </p:nvSpPr>
          <p:spPr bwMode="auto">
            <a:xfrm>
              <a:off x="2145632" y="1731962"/>
              <a:ext cx="609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en-US" sz="2400">
                  <a:latin typeface="Times New Roman" panose="02020603050405020304" pitchFamily="18" charset="0"/>
                  <a:cs typeface="Times New Roman" panose="02020603050405020304" pitchFamily="18" charset="0"/>
                </a:rPr>
                <a:t>X</a:t>
              </a:r>
              <a:r>
                <a:rPr lang="en-US" altLang="en-US" sz="2400" baseline="-25000">
                  <a:latin typeface="Times New Roman" panose="02020603050405020304" pitchFamily="18" charset="0"/>
                  <a:cs typeface="Times New Roman" panose="02020603050405020304" pitchFamily="18" charset="0"/>
                </a:rPr>
                <a:t>2</a:t>
              </a:r>
              <a:r>
                <a:rPr lang="en-US" altLang="en-US" sz="2400">
                  <a:latin typeface="Times New Roman" panose="02020603050405020304" pitchFamily="18" charset="0"/>
                  <a:cs typeface="Times New Roman" panose="02020603050405020304" pitchFamily="18" charset="0"/>
                </a:rPr>
                <a:t>(t)</a:t>
              </a:r>
            </a:p>
          </p:txBody>
        </p:sp>
        <p:sp>
          <p:nvSpPr>
            <p:cNvPr id="131" name="Text Box 29">
              <a:extLst>
                <a:ext uri="{FF2B5EF4-FFF2-40B4-BE49-F238E27FC236}">
                  <a16:creationId xmlns:a16="http://schemas.microsoft.com/office/drawing/2014/main" id="{6B555399-B13F-4246-BD94-852C2B44FD3F}"/>
                </a:ext>
              </a:extLst>
            </p:cNvPr>
            <p:cNvSpPr txBox="1">
              <a:spLocks noChangeArrowheads="1"/>
            </p:cNvSpPr>
            <p:nvPr/>
          </p:nvSpPr>
          <p:spPr bwMode="auto">
            <a:xfrm>
              <a:off x="4126832" y="1655762"/>
              <a:ext cx="83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cs typeface="Times New Roman" panose="02020603050405020304" pitchFamily="18" charset="0"/>
                </a:rPr>
                <a:t>Y</a:t>
              </a:r>
              <a:r>
                <a:rPr lang="en-US" altLang="en-US" sz="2400" baseline="-25000">
                  <a:latin typeface="Times New Roman" panose="02020603050405020304" pitchFamily="18" charset="0"/>
                  <a:cs typeface="Times New Roman" panose="02020603050405020304" pitchFamily="18" charset="0"/>
                </a:rPr>
                <a:t>1</a:t>
              </a:r>
              <a:r>
                <a:rPr lang="en-US" altLang="en-US" sz="2400">
                  <a:latin typeface="Times New Roman" panose="02020603050405020304" pitchFamily="18" charset="0"/>
                  <a:cs typeface="Times New Roman" panose="02020603050405020304" pitchFamily="18" charset="0"/>
                </a:rPr>
                <a:t>(t)</a:t>
              </a:r>
            </a:p>
          </p:txBody>
        </p:sp>
        <p:sp>
          <p:nvSpPr>
            <p:cNvPr id="132" name="Line 31">
              <a:extLst>
                <a:ext uri="{FF2B5EF4-FFF2-40B4-BE49-F238E27FC236}">
                  <a16:creationId xmlns:a16="http://schemas.microsoft.com/office/drawing/2014/main" id="{B4F259DD-C937-4615-ABAB-BDD0D5627837}"/>
                </a:ext>
              </a:extLst>
            </p:cNvPr>
            <p:cNvSpPr>
              <a:spLocks noChangeShapeType="1"/>
            </p:cNvSpPr>
            <p:nvPr/>
          </p:nvSpPr>
          <p:spPr bwMode="auto">
            <a:xfrm flipV="1">
              <a:off x="4126832" y="2312987"/>
              <a:ext cx="0" cy="16002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33" name="Oval 32">
              <a:extLst>
                <a:ext uri="{FF2B5EF4-FFF2-40B4-BE49-F238E27FC236}">
                  <a16:creationId xmlns:a16="http://schemas.microsoft.com/office/drawing/2014/main" id="{6AC8103E-19D2-4402-9DA1-BC71D5658603}"/>
                </a:ext>
              </a:extLst>
            </p:cNvPr>
            <p:cNvSpPr>
              <a:spLocks noChangeArrowheads="1"/>
            </p:cNvSpPr>
            <p:nvPr/>
          </p:nvSpPr>
          <p:spPr bwMode="auto">
            <a:xfrm>
              <a:off x="1459832" y="3713162"/>
              <a:ext cx="1828800" cy="152400"/>
            </a:xfrm>
            <a:prstGeom prst="ellipse">
              <a:avLst/>
            </a:prstGeom>
            <a:solidFill>
              <a:srgbClr val="FFFF00"/>
            </a:solidFill>
            <a:ln w="9525">
              <a:solidFill>
                <a:srgbClr val="FFFF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cs typeface="Times New Roman" panose="02020603050405020304" pitchFamily="18" charset="0"/>
              </a:endParaRPr>
            </a:p>
          </p:txBody>
        </p:sp>
        <p:sp>
          <p:nvSpPr>
            <p:cNvPr id="134" name="Text Box 33">
              <a:extLst>
                <a:ext uri="{FF2B5EF4-FFF2-40B4-BE49-F238E27FC236}">
                  <a16:creationId xmlns:a16="http://schemas.microsoft.com/office/drawing/2014/main" id="{BD180387-AD2F-4647-ACDA-AB467FD978DF}"/>
                </a:ext>
              </a:extLst>
            </p:cNvPr>
            <p:cNvSpPr txBox="1">
              <a:spLocks noChangeArrowheads="1"/>
            </p:cNvSpPr>
            <p:nvPr/>
          </p:nvSpPr>
          <p:spPr bwMode="auto">
            <a:xfrm>
              <a:off x="850232" y="4932362"/>
              <a:ext cx="21336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en-US" sz="2400" b="1">
                  <a:latin typeface="Times New Roman" panose="02020603050405020304" pitchFamily="18" charset="0"/>
                  <a:cs typeface="Times New Roman" panose="02020603050405020304" pitchFamily="18" charset="0"/>
                </a:rPr>
                <a:t>Independent Intra-cortical electrodes</a:t>
              </a:r>
            </a:p>
          </p:txBody>
        </p:sp>
        <p:sp>
          <p:nvSpPr>
            <p:cNvPr id="135" name="Text Box 34">
              <a:extLst>
                <a:ext uri="{FF2B5EF4-FFF2-40B4-BE49-F238E27FC236}">
                  <a16:creationId xmlns:a16="http://schemas.microsoft.com/office/drawing/2014/main" id="{2D88340C-10AB-4B36-B40F-75DCE695F516}"/>
                </a:ext>
              </a:extLst>
            </p:cNvPr>
            <p:cNvSpPr txBox="1">
              <a:spLocks noChangeArrowheads="1"/>
            </p:cNvSpPr>
            <p:nvPr/>
          </p:nvSpPr>
          <p:spPr bwMode="auto">
            <a:xfrm>
              <a:off x="3517232" y="4094162"/>
              <a:ext cx="1524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latin typeface="Times New Roman" panose="02020603050405020304" pitchFamily="18" charset="0"/>
                  <a:cs typeface="Times New Roman" panose="02020603050405020304" pitchFamily="18" charset="0"/>
                </a:rPr>
                <a:t>External electrode</a:t>
              </a:r>
            </a:p>
          </p:txBody>
        </p:sp>
        <p:sp>
          <p:nvSpPr>
            <p:cNvPr id="136" name="Line 35">
              <a:extLst>
                <a:ext uri="{FF2B5EF4-FFF2-40B4-BE49-F238E27FC236}">
                  <a16:creationId xmlns:a16="http://schemas.microsoft.com/office/drawing/2014/main" id="{9B8DC0CC-003A-426F-B4A3-0931105FFAE6}"/>
                </a:ext>
              </a:extLst>
            </p:cNvPr>
            <p:cNvSpPr>
              <a:spLocks noChangeShapeType="1"/>
            </p:cNvSpPr>
            <p:nvPr/>
          </p:nvSpPr>
          <p:spPr bwMode="auto">
            <a:xfrm flipV="1">
              <a:off x="1307432" y="3941762"/>
              <a:ext cx="3810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137" name="Text Box 36">
              <a:extLst>
                <a:ext uri="{FF2B5EF4-FFF2-40B4-BE49-F238E27FC236}">
                  <a16:creationId xmlns:a16="http://schemas.microsoft.com/office/drawing/2014/main" id="{F2CECA07-22D5-413C-B9E7-1AE7163141C2}"/>
                </a:ext>
              </a:extLst>
            </p:cNvPr>
            <p:cNvSpPr txBox="1">
              <a:spLocks noChangeArrowheads="1"/>
            </p:cNvSpPr>
            <p:nvPr/>
          </p:nvSpPr>
          <p:spPr bwMode="auto">
            <a:xfrm>
              <a:off x="4050632" y="1274762"/>
              <a:ext cx="137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latin typeface="Times New Roman" panose="02020603050405020304" pitchFamily="18" charset="0"/>
                  <a:cs typeface="Times New Roman" panose="02020603050405020304" pitchFamily="18" charset="0"/>
                </a:rPr>
                <a:t>An EEG</a:t>
              </a:r>
            </a:p>
          </p:txBody>
        </p:sp>
      </p:grpSp>
      <p:sp>
        <p:nvSpPr>
          <p:cNvPr id="138" name="Text Box 37">
            <a:extLst>
              <a:ext uri="{FF2B5EF4-FFF2-40B4-BE49-F238E27FC236}">
                <a16:creationId xmlns:a16="http://schemas.microsoft.com/office/drawing/2014/main" id="{C86EA052-C5AA-438E-95F9-3EF8DD2E80B4}"/>
              </a:ext>
            </a:extLst>
          </p:cNvPr>
          <p:cNvSpPr txBox="1">
            <a:spLocks noChangeArrowheads="1"/>
          </p:cNvSpPr>
          <p:nvPr/>
        </p:nvSpPr>
        <p:spPr bwMode="auto">
          <a:xfrm>
            <a:off x="5845842" y="1486872"/>
            <a:ext cx="5578642"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FontTx/>
              <a:buAutoNum type="arabicPeriod"/>
            </a:pPr>
            <a:r>
              <a:rPr lang="en-US" altLang="en-US" b="1"/>
              <a:t>Suppose the intra-cortical sources are independent, and each of them (over time) has a mean M and variance s</a:t>
            </a:r>
            <a:r>
              <a:rPr lang="en-US" altLang="en-US" b="1" baseline="30000"/>
              <a:t>2</a:t>
            </a:r>
            <a:r>
              <a:rPr lang="en-US" altLang="en-US" b="1"/>
              <a:t>.</a:t>
            </a:r>
          </a:p>
          <a:p>
            <a:pPr>
              <a:spcBef>
                <a:spcPct val="50000"/>
              </a:spcBef>
              <a:buFontTx/>
              <a:buAutoNum type="arabicPeriod"/>
            </a:pPr>
            <a:r>
              <a:rPr lang="en-US" altLang="en-US" b="1"/>
              <a:t>Suppose EEG Y</a:t>
            </a:r>
            <a:r>
              <a:rPr lang="en-US" altLang="en-US" b="1" baseline="-25000"/>
              <a:t>1</a:t>
            </a:r>
            <a:r>
              <a:rPr lang="en-US" altLang="en-US" b="1"/>
              <a:t>(t) = (X</a:t>
            </a:r>
            <a:r>
              <a:rPr lang="en-US" altLang="en-US" b="1" baseline="-25000"/>
              <a:t>1</a:t>
            </a:r>
            <a:r>
              <a:rPr lang="en-US" altLang="en-US" b="1"/>
              <a:t>(t) + X</a:t>
            </a:r>
            <a:r>
              <a:rPr lang="en-US" altLang="en-US" b="1" baseline="-25000"/>
              <a:t>2</a:t>
            </a:r>
            <a:r>
              <a:rPr lang="en-US" altLang="en-US" b="1"/>
              <a:t>(t) + X</a:t>
            </a:r>
            <a:r>
              <a:rPr lang="en-US" altLang="en-US" b="1" baseline="-25000"/>
              <a:t>3</a:t>
            </a:r>
            <a:r>
              <a:rPr lang="en-US" altLang="en-US" b="1"/>
              <a:t>(t))/3.</a:t>
            </a:r>
          </a:p>
          <a:p>
            <a:pPr>
              <a:spcBef>
                <a:spcPct val="50000"/>
              </a:spcBef>
              <a:buFontTx/>
              <a:buAutoNum type="arabicPeriod"/>
            </a:pPr>
            <a:r>
              <a:rPr lang="en-US" altLang="en-US" b="1"/>
              <a:t>Then in order Y</a:t>
            </a:r>
            <a:r>
              <a:rPr lang="en-US" altLang="en-US" b="1" baseline="-25000"/>
              <a:t>1</a:t>
            </a:r>
            <a:r>
              <a:rPr lang="en-US" altLang="en-US" b="1"/>
              <a:t>(t) to be Gaussian, with mean M and variance s</a:t>
            </a:r>
            <a:r>
              <a:rPr lang="en-US" altLang="en-US" b="1" baseline="30000"/>
              <a:t>2</a:t>
            </a:r>
            <a:r>
              <a:rPr lang="en-US" altLang="en-US" b="1"/>
              <a:t>/3, we need another random variable z=(Y</a:t>
            </a:r>
            <a:r>
              <a:rPr lang="en-US" altLang="en-US" b="1" baseline="-25000"/>
              <a:t>1 </a:t>
            </a:r>
            <a:r>
              <a:rPr lang="en-US" altLang="en-US" b="1"/>
              <a:t>–M)/s/</a:t>
            </a:r>
            <a:r>
              <a:rPr lang="en-US" altLang="en-US" b="1">
                <a:sym typeface="Symbol" panose="05050102010706020507" pitchFamily="18" charset="2"/>
              </a:rPr>
              <a:t></a:t>
            </a:r>
            <a:r>
              <a:rPr lang="en-US" altLang="en-US" b="1"/>
              <a:t>3 to be Gaussian with mean 0 and variance 1.</a:t>
            </a:r>
          </a:p>
          <a:p>
            <a:pPr>
              <a:spcBef>
                <a:spcPct val="50000"/>
              </a:spcBef>
              <a:buFontTx/>
              <a:buAutoNum type="arabicPeriod"/>
            </a:pPr>
            <a:r>
              <a:rPr lang="en-US" altLang="en-US" b="1"/>
              <a:t>However, no such z exists, and so </a:t>
            </a:r>
            <a:r>
              <a:rPr lang="en-US" altLang="en-US" b="1">
                <a:solidFill>
                  <a:srgbClr val="FF0000"/>
                </a:solidFill>
              </a:rPr>
              <a:t>EEG is not Gaussian</a:t>
            </a:r>
            <a:r>
              <a:rPr lang="en-US" altLang="en-US" b="1"/>
              <a:t>.</a:t>
            </a:r>
          </a:p>
        </p:txBody>
      </p:sp>
    </p:spTree>
    <p:extLst>
      <p:ext uri="{BB962C8B-B14F-4D97-AF65-F5344CB8AC3E}">
        <p14:creationId xmlns:p14="http://schemas.microsoft.com/office/powerpoint/2010/main" val="10154836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1" y="6536146"/>
            <a:ext cx="4595151" cy="307777"/>
          </a:xfrm>
          <a:prstGeom prst="rect">
            <a:avLst/>
          </a:prstGeom>
          <a:noFill/>
        </p:spPr>
        <p:txBody>
          <a:bodyPr wrap="square" rtlCol="0">
            <a:spAutoFit/>
          </a:bodyPr>
          <a:lstStyle/>
          <a:p>
            <a:pPr algn="r"/>
            <a:r>
              <a:rPr lang="en-US" sz="1400" dirty="0">
                <a:solidFill>
                  <a:schemeClr val="bg1"/>
                </a:solidFill>
              </a:rPr>
              <a:t>Davide Valeriani</a:t>
            </a:r>
          </a:p>
        </p:txBody>
      </p:sp>
      <p:sp>
        <p:nvSpPr>
          <p:cNvPr id="8" name="Rectangle 7"/>
          <p:cNvSpPr/>
          <p:nvPr/>
        </p:nvSpPr>
        <p:spPr>
          <a:xfrm>
            <a:off x="1524000" y="242215"/>
            <a:ext cx="9143998" cy="830997"/>
          </a:xfrm>
          <a:prstGeom prst="rect">
            <a:avLst/>
          </a:prstGeom>
        </p:spPr>
        <p:txBody>
          <a:bodyPr wrap="square">
            <a:spAutoFit/>
          </a:bodyPr>
          <a:lstStyle/>
          <a:p>
            <a:pPr algn="ctr"/>
            <a:r>
              <a:rPr lang="en-US" sz="4800" b="1" dirty="0">
                <a:solidFill>
                  <a:srgbClr val="002060"/>
                </a:solidFill>
                <a:latin typeface="Times New Roman" panose="02020603050405020304" pitchFamily="18" charset="0"/>
                <a:cs typeface="Times New Roman" panose="02020603050405020304" pitchFamily="18" charset="0"/>
              </a:rPr>
              <a:t>Aggregating individual opinions</a:t>
            </a:r>
          </a:p>
        </p:txBody>
      </p:sp>
      <p:sp>
        <p:nvSpPr>
          <p:cNvPr id="33" name="Slide Number Placeholder 3"/>
          <p:cNvSpPr txBox="1">
            <a:spLocks/>
          </p:cNvSpPr>
          <p:nvPr/>
        </p:nvSpPr>
        <p:spPr>
          <a:xfrm>
            <a:off x="1538766" y="652241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AF88E988-FB04-AB4E-BE5A-59F242AF7F7A}" type="slidenum">
              <a:rPr lang="en-US" sz="1400">
                <a:solidFill>
                  <a:schemeClr val="bg1"/>
                </a:solidFill>
              </a:rPr>
              <a:pPr algn="l"/>
              <a:t>50</a:t>
            </a:fld>
            <a:endParaRPr lang="en-US" sz="1400">
              <a:solidFill>
                <a:schemeClr val="bg1"/>
              </a:solidFill>
            </a:endParaRPr>
          </a:p>
        </p:txBody>
      </p:sp>
      <p:pic>
        <p:nvPicPr>
          <p:cNvPr id="4" name="Picture 3">
            <a:extLst>
              <a:ext uri="{FF2B5EF4-FFF2-40B4-BE49-F238E27FC236}">
                <a16:creationId xmlns:a16="http://schemas.microsoft.com/office/drawing/2014/main" id="{EC4FD990-2D58-4F79-B158-1407B64A2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66" y="2095019"/>
            <a:ext cx="2608749" cy="1857600"/>
          </a:xfrm>
          <a:prstGeom prst="rect">
            <a:avLst/>
          </a:prstGeom>
        </p:spPr>
      </p:pic>
      <p:pic>
        <p:nvPicPr>
          <p:cNvPr id="9" name="Picture 8">
            <a:extLst>
              <a:ext uri="{FF2B5EF4-FFF2-40B4-BE49-F238E27FC236}">
                <a16:creationId xmlns:a16="http://schemas.microsoft.com/office/drawing/2014/main" id="{25141098-829A-4E41-AF1A-267799671A62}"/>
              </a:ext>
            </a:extLst>
          </p:cNvPr>
          <p:cNvPicPr>
            <a:picLocks noChangeAspect="1"/>
          </p:cNvPicPr>
          <p:nvPr/>
        </p:nvPicPr>
        <p:blipFill rotWithShape="1">
          <a:blip r:embed="rId3">
            <a:extLst>
              <a:ext uri="{28A0092B-C50C-407E-A947-70E740481C1C}">
                <a14:useLocalDpi xmlns:a14="http://schemas.microsoft.com/office/drawing/2010/main" val="0"/>
              </a:ext>
            </a:extLst>
          </a:blip>
          <a:srcRect l="16615" t="22111"/>
          <a:stretch/>
        </p:blipFill>
        <p:spPr>
          <a:xfrm>
            <a:off x="4807783" y="2039285"/>
            <a:ext cx="2553729" cy="1857600"/>
          </a:xfrm>
          <a:prstGeom prst="rect">
            <a:avLst/>
          </a:prstGeom>
        </p:spPr>
      </p:pic>
      <p:pic>
        <p:nvPicPr>
          <p:cNvPr id="43" name="Picture 42">
            <a:extLst>
              <a:ext uri="{FF2B5EF4-FFF2-40B4-BE49-F238E27FC236}">
                <a16:creationId xmlns:a16="http://schemas.microsoft.com/office/drawing/2014/main" id="{792525A1-E795-4570-95BD-8ECF39E3D734}"/>
              </a:ext>
            </a:extLst>
          </p:cNvPr>
          <p:cNvPicPr>
            <a:picLocks noChangeAspect="1"/>
          </p:cNvPicPr>
          <p:nvPr/>
        </p:nvPicPr>
        <p:blipFill rotWithShape="1">
          <a:blip r:embed="rId4">
            <a:extLst>
              <a:ext uri="{28A0092B-C50C-407E-A947-70E740481C1C}">
                <a14:useLocalDpi xmlns:a14="http://schemas.microsoft.com/office/drawing/2010/main" val="0"/>
              </a:ext>
            </a:extLst>
          </a:blip>
          <a:srcRect l="16901" t="22905"/>
          <a:stretch/>
        </p:blipFill>
        <p:spPr>
          <a:xfrm>
            <a:off x="1661994" y="2033274"/>
            <a:ext cx="2572534" cy="1858574"/>
          </a:xfrm>
          <a:prstGeom prst="rect">
            <a:avLst/>
          </a:prstGeom>
        </p:spPr>
      </p:pic>
      <p:sp>
        <p:nvSpPr>
          <p:cNvPr id="2" name="TextBox 1">
            <a:extLst>
              <a:ext uri="{FF2B5EF4-FFF2-40B4-BE49-F238E27FC236}">
                <a16:creationId xmlns:a16="http://schemas.microsoft.com/office/drawing/2014/main" id="{2AE8F24B-D9F6-4483-BCF2-70F44EFE6558}"/>
              </a:ext>
            </a:extLst>
          </p:cNvPr>
          <p:cNvSpPr txBox="1"/>
          <p:nvPr/>
        </p:nvSpPr>
        <p:spPr>
          <a:xfrm>
            <a:off x="1661995" y="4110613"/>
            <a:ext cx="2572533" cy="400110"/>
          </a:xfrm>
          <a:prstGeom prst="rect">
            <a:avLst/>
          </a:prstGeom>
          <a:noFill/>
        </p:spPr>
        <p:txBody>
          <a:bodyPr wrap="square" rtlCol="0">
            <a:spAutoFit/>
          </a:bodyPr>
          <a:lstStyle/>
          <a:p>
            <a:pPr algn="ct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One head = One vote</a:t>
            </a:r>
          </a:p>
        </p:txBody>
      </p:sp>
      <p:sp>
        <p:nvSpPr>
          <p:cNvPr id="15" name="TextBox 14">
            <a:extLst>
              <a:ext uri="{FF2B5EF4-FFF2-40B4-BE49-F238E27FC236}">
                <a16:creationId xmlns:a16="http://schemas.microsoft.com/office/drawing/2014/main" id="{E8516425-3C5B-47A5-A970-B317D959FD50}"/>
              </a:ext>
            </a:extLst>
          </p:cNvPr>
          <p:cNvSpPr txBox="1"/>
          <p:nvPr/>
        </p:nvSpPr>
        <p:spPr>
          <a:xfrm>
            <a:off x="4807783" y="3972962"/>
            <a:ext cx="2553729" cy="707886"/>
          </a:xfrm>
          <a:prstGeom prst="rect">
            <a:avLst/>
          </a:prstGeom>
          <a:noFill/>
        </p:spPr>
        <p:txBody>
          <a:bodyPr wrap="square" rtlCol="0">
            <a:spAutoFit/>
          </a:bodyPr>
          <a:lstStyle/>
          <a:p>
            <a:pPr algn="ct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Confidence reported by the participants</a:t>
            </a:r>
          </a:p>
        </p:txBody>
      </p:sp>
      <p:sp>
        <p:nvSpPr>
          <p:cNvPr id="16" name="TextBox 15">
            <a:extLst>
              <a:ext uri="{FF2B5EF4-FFF2-40B4-BE49-F238E27FC236}">
                <a16:creationId xmlns:a16="http://schemas.microsoft.com/office/drawing/2014/main" id="{5EAF188C-87CD-493E-8CF9-8ADF2C06E3EC}"/>
              </a:ext>
            </a:extLst>
          </p:cNvPr>
          <p:cNvSpPr txBox="1"/>
          <p:nvPr/>
        </p:nvSpPr>
        <p:spPr>
          <a:xfrm>
            <a:off x="7934766" y="3972962"/>
            <a:ext cx="2733232" cy="707886"/>
          </a:xfrm>
          <a:prstGeom prst="rect">
            <a:avLst/>
          </a:prstGeom>
          <a:noFill/>
        </p:spPr>
        <p:txBody>
          <a:bodyPr wrap="square" rtlCol="0">
            <a:spAutoFit/>
          </a:bodyPr>
          <a:lstStyle/>
          <a:p>
            <a:pPr algn="ctr"/>
            <a:r>
              <a:rPr lang="en-GB" sz="2000" dirty="0">
                <a:solidFill>
                  <a:schemeClr val="tx1">
                    <a:lumMod val="95000"/>
                    <a:lumOff val="5000"/>
                  </a:schemeClr>
                </a:solidFill>
                <a:latin typeface="Times New Roman" panose="02020603050405020304" pitchFamily="18" charset="0"/>
                <a:cs typeface="Times New Roman" panose="02020603050405020304" pitchFamily="18" charset="0"/>
              </a:rPr>
              <a:t>Confidence decoded from the EEG</a:t>
            </a:r>
          </a:p>
        </p:txBody>
      </p:sp>
    </p:spTree>
    <p:extLst>
      <p:ext uri="{BB962C8B-B14F-4D97-AF65-F5344CB8AC3E}">
        <p14:creationId xmlns:p14="http://schemas.microsoft.com/office/powerpoint/2010/main" val="412628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427E-5A3E-4224-91BE-2BC725C3B3BB}"/>
              </a:ext>
            </a:extLst>
          </p:cNvPr>
          <p:cNvSpPr>
            <a:spLocks noGrp="1"/>
          </p:cNvSpPr>
          <p:nvPr>
            <p:ph type="title"/>
          </p:nvPr>
        </p:nvSpPr>
        <p:spPr>
          <a:xfrm>
            <a:off x="2143921" y="273293"/>
            <a:ext cx="8006912" cy="994172"/>
          </a:xfrm>
        </p:spPr>
        <p:txBody>
          <a:bodyPr>
            <a:normAutofit fontScale="90000"/>
          </a:bodyPr>
          <a:lstStyle/>
          <a:p>
            <a:r>
              <a:rPr lang="en-GB" b="1" dirty="0">
                <a:solidFill>
                  <a:srgbClr val="002060"/>
                </a:solidFill>
                <a:latin typeface="Times New Roman" panose="02020603050405020304" pitchFamily="18" charset="0"/>
                <a:cs typeface="Times New Roman" panose="02020603050405020304" pitchFamily="18" charset="0"/>
              </a:rPr>
              <a:t>Dynamic, realistic environment </a:t>
            </a:r>
            <a:br>
              <a:rPr lang="en-GB" b="1" dirty="0">
                <a:solidFill>
                  <a:srgbClr val="002060"/>
                </a:solidFill>
                <a:latin typeface="Times New Roman" panose="02020603050405020304" pitchFamily="18" charset="0"/>
                <a:cs typeface="Times New Roman" panose="02020603050405020304" pitchFamily="18" charset="0"/>
              </a:rPr>
            </a:br>
            <a:endParaRPr lang="en-GB" b="1" dirty="0">
              <a:solidFill>
                <a:srgbClr val="00206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C9CF62-0E82-499D-BB51-126854D94EA0}"/>
              </a:ext>
            </a:extLst>
          </p:cNvPr>
          <p:cNvSpPr>
            <a:spLocks noGrp="1"/>
          </p:cNvSpPr>
          <p:nvPr>
            <p:ph idx="1"/>
          </p:nvPr>
        </p:nvSpPr>
        <p:spPr>
          <a:xfrm>
            <a:off x="1973457" y="1267465"/>
            <a:ext cx="8347841" cy="3486150"/>
          </a:xfrm>
        </p:spPr>
        <p:txBody>
          <a:bodyPr/>
          <a:lstStyle/>
          <a:p>
            <a:r>
              <a:rPr lang="en-GB" dirty="0">
                <a:latin typeface="Times New Roman" panose="02020603050405020304" pitchFamily="18" charset="0"/>
                <a:cs typeface="Times New Roman" panose="02020603050405020304" pitchFamily="18" charset="0"/>
              </a:rPr>
              <a:t>We used Unity3D to generate a </a:t>
            </a:r>
            <a:r>
              <a:rPr lang="en-GB" b="1" dirty="0">
                <a:latin typeface="Times New Roman" panose="02020603050405020304" pitchFamily="18" charset="0"/>
                <a:cs typeface="Times New Roman" panose="02020603050405020304" pitchFamily="18" charset="0"/>
              </a:rPr>
              <a:t>dynamic environment </a:t>
            </a:r>
            <a:r>
              <a:rPr lang="en-GB" dirty="0">
                <a:latin typeface="Times New Roman" panose="02020603050405020304" pitchFamily="18" charset="0"/>
                <a:cs typeface="Times New Roman" panose="02020603050405020304" pitchFamily="18" charset="0"/>
              </a:rPr>
              <a:t>where a soldier is walking along a corridor with multiple doorways present on both sides </a:t>
            </a:r>
          </a:p>
          <a:p>
            <a:r>
              <a:rPr lang="en-GB" dirty="0">
                <a:latin typeface="Times New Roman" panose="02020603050405020304" pitchFamily="18" charset="0"/>
                <a:cs typeface="Times New Roman" panose="02020603050405020304" pitchFamily="18" charset="0"/>
              </a:rPr>
              <a:t>Task: Decide whether the characters appearing wear a helmet or a cap</a:t>
            </a:r>
          </a:p>
        </p:txBody>
      </p:sp>
      <p:pic>
        <p:nvPicPr>
          <p:cNvPr id="7" name="Picture 6">
            <a:extLst>
              <a:ext uri="{FF2B5EF4-FFF2-40B4-BE49-F238E27FC236}">
                <a16:creationId xmlns:a16="http://schemas.microsoft.com/office/drawing/2014/main" id="{282DFAD6-203D-4E7A-98FE-0152BDA9B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7440" y="3590389"/>
            <a:ext cx="1238250" cy="2619375"/>
          </a:xfrm>
          <a:prstGeom prst="rect">
            <a:avLst/>
          </a:prstGeom>
        </p:spPr>
      </p:pic>
      <p:pic>
        <p:nvPicPr>
          <p:cNvPr id="9" name="Picture 8">
            <a:extLst>
              <a:ext uri="{FF2B5EF4-FFF2-40B4-BE49-F238E27FC236}">
                <a16:creationId xmlns:a16="http://schemas.microsoft.com/office/drawing/2014/main" id="{84EB9718-D3D7-49E4-9F40-8E41F5DC85F7}"/>
              </a:ext>
            </a:extLst>
          </p:cNvPr>
          <p:cNvPicPr>
            <a:picLocks noChangeAspect="1"/>
          </p:cNvPicPr>
          <p:nvPr/>
        </p:nvPicPr>
        <p:blipFill rotWithShape="1">
          <a:blip r:embed="rId5">
            <a:extLst>
              <a:ext uri="{28A0092B-C50C-407E-A947-70E740481C1C}">
                <a14:useLocalDpi xmlns:a14="http://schemas.microsoft.com/office/drawing/2010/main" val="0"/>
              </a:ext>
            </a:extLst>
          </a:blip>
          <a:srcRect l="9070" t="9694" r="8660" b="11888"/>
          <a:stretch/>
        </p:blipFill>
        <p:spPr>
          <a:xfrm>
            <a:off x="2913357" y="3592392"/>
            <a:ext cx="1305723" cy="2584918"/>
          </a:xfrm>
          <a:prstGeom prst="rect">
            <a:avLst/>
          </a:prstGeom>
        </p:spPr>
      </p:pic>
      <p:sp>
        <p:nvSpPr>
          <p:cNvPr id="10" name="TextBox 9">
            <a:extLst>
              <a:ext uri="{FF2B5EF4-FFF2-40B4-BE49-F238E27FC236}">
                <a16:creationId xmlns:a16="http://schemas.microsoft.com/office/drawing/2014/main" id="{B99A2AB3-3073-41DF-A381-684449D38F96}"/>
              </a:ext>
            </a:extLst>
          </p:cNvPr>
          <p:cNvSpPr txBox="1"/>
          <p:nvPr/>
        </p:nvSpPr>
        <p:spPr>
          <a:xfrm>
            <a:off x="2913357" y="3653555"/>
            <a:ext cx="1305723" cy="276999"/>
          </a:xfrm>
          <a:prstGeom prst="rect">
            <a:avLst/>
          </a:prstGeom>
          <a:noFill/>
        </p:spPr>
        <p:txBody>
          <a:bodyPr wrap="square" rtlCol="0">
            <a:spAutoFit/>
          </a:bodyPr>
          <a:lstStyle/>
          <a:p>
            <a:pPr algn="ctr"/>
            <a:r>
              <a:rPr lang="en-GB" sz="1200" b="1" dirty="0">
                <a:solidFill>
                  <a:schemeClr val="bg1"/>
                </a:solidFill>
              </a:rPr>
              <a:t>Helmet</a:t>
            </a:r>
          </a:p>
        </p:txBody>
      </p:sp>
      <p:sp>
        <p:nvSpPr>
          <p:cNvPr id="11" name="TextBox 10">
            <a:extLst>
              <a:ext uri="{FF2B5EF4-FFF2-40B4-BE49-F238E27FC236}">
                <a16:creationId xmlns:a16="http://schemas.microsoft.com/office/drawing/2014/main" id="{07B2F749-3C98-497E-AF11-C98523F2B028}"/>
              </a:ext>
            </a:extLst>
          </p:cNvPr>
          <p:cNvSpPr txBox="1"/>
          <p:nvPr/>
        </p:nvSpPr>
        <p:spPr>
          <a:xfrm>
            <a:off x="8063704" y="3653555"/>
            <a:ext cx="1305723" cy="276999"/>
          </a:xfrm>
          <a:prstGeom prst="rect">
            <a:avLst/>
          </a:prstGeom>
          <a:noFill/>
        </p:spPr>
        <p:txBody>
          <a:bodyPr wrap="square" rtlCol="0">
            <a:spAutoFit/>
          </a:bodyPr>
          <a:lstStyle/>
          <a:p>
            <a:pPr algn="ctr"/>
            <a:r>
              <a:rPr lang="en-GB" sz="1200" b="1" dirty="0">
                <a:solidFill>
                  <a:schemeClr val="bg1"/>
                </a:solidFill>
              </a:rPr>
              <a:t>Cap</a:t>
            </a:r>
          </a:p>
        </p:txBody>
      </p:sp>
      <p:pic>
        <p:nvPicPr>
          <p:cNvPr id="12" name="output">
            <a:hlinkClick r:id="" action="ppaction://media"/>
            <a:extLst>
              <a:ext uri="{FF2B5EF4-FFF2-40B4-BE49-F238E27FC236}">
                <a16:creationId xmlns:a16="http://schemas.microsoft.com/office/drawing/2014/main" id="{10064040-C046-41B9-BEF8-986D15B4624C}"/>
              </a:ext>
            </a:extLst>
          </p:cNvPr>
          <p:cNvPicPr>
            <a:picLocks noChangeAspect="1"/>
          </p:cNvPicPr>
          <p:nvPr>
            <a:videoFile r:link="rId2"/>
            <p:extLst>
              <p:ext uri="{DAA4B4D4-6D71-4841-9C94-3DE7FCFB9230}">
                <p14:media xmlns:p14="http://schemas.microsoft.com/office/powerpoint/2010/main" r:embed="rId1"/>
              </p:ext>
            </p:extLst>
          </p:nvPr>
        </p:nvPicPr>
        <p:blipFill>
          <a:blip r:embed="rId6">
            <a:lum bright="40000" contrast="40000"/>
          </a:blip>
          <a:stretch>
            <a:fillRect/>
          </a:stretch>
        </p:blipFill>
        <p:spPr>
          <a:xfrm>
            <a:off x="4409369" y="3604942"/>
            <a:ext cx="3476019" cy="2593736"/>
          </a:xfrm>
          <a:prstGeom prst="rect">
            <a:avLst/>
          </a:prstGeom>
        </p:spPr>
      </p:pic>
      <p:sp>
        <p:nvSpPr>
          <p:cNvPr id="13" name="Rectangle 12">
            <a:extLst>
              <a:ext uri="{FF2B5EF4-FFF2-40B4-BE49-F238E27FC236}">
                <a16:creationId xmlns:a16="http://schemas.microsoft.com/office/drawing/2014/main" id="{F9CC1DB9-E2E5-4E64-9BC1-EDEF1A77B7C0}"/>
              </a:ext>
            </a:extLst>
          </p:cNvPr>
          <p:cNvSpPr/>
          <p:nvPr/>
        </p:nvSpPr>
        <p:spPr>
          <a:xfrm>
            <a:off x="4310797" y="6307709"/>
            <a:ext cx="4642195" cy="276999"/>
          </a:xfrm>
          <a:prstGeom prst="rect">
            <a:avLst/>
          </a:prstGeom>
        </p:spPr>
        <p:txBody>
          <a:bodyPr wrap="square">
            <a:spAutoFit/>
          </a:bodyPr>
          <a:lstStyle/>
          <a:p>
            <a:r>
              <a:rPr lang="en-GB" sz="1200" spc="-1" dirty="0">
                <a:uFill>
                  <a:solidFill>
                    <a:srgbClr val="FFFFFF"/>
                  </a:solidFill>
                </a:uFill>
                <a:latin typeface="Franklin Gothic Book"/>
                <a:ea typeface="DejaVu Sans"/>
              </a:rPr>
              <a:t>Brightness increased by 40% for presentation purposes.</a:t>
            </a:r>
            <a:endParaRPr lang="en-GB" sz="1200" dirty="0"/>
          </a:p>
        </p:txBody>
      </p:sp>
      <p:sp>
        <p:nvSpPr>
          <p:cNvPr id="4" name="Rectangle 3">
            <a:extLst>
              <a:ext uri="{FF2B5EF4-FFF2-40B4-BE49-F238E27FC236}">
                <a16:creationId xmlns:a16="http://schemas.microsoft.com/office/drawing/2014/main" id="{8ABC37B0-909A-41E6-9561-F75C3033AEFA}"/>
              </a:ext>
            </a:extLst>
          </p:cNvPr>
          <p:cNvSpPr/>
          <p:nvPr/>
        </p:nvSpPr>
        <p:spPr>
          <a:xfrm>
            <a:off x="2143922" y="690927"/>
            <a:ext cx="2069797" cy="369332"/>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rPr>
              <a:t>(video feeds, 4 FPS)</a:t>
            </a:r>
            <a:endParaRPr lang="en-GB" dirty="0"/>
          </a:p>
        </p:txBody>
      </p:sp>
    </p:spTree>
    <p:extLst>
      <p:ext uri="{BB962C8B-B14F-4D97-AF65-F5344CB8AC3E}">
        <p14:creationId xmlns:p14="http://schemas.microsoft.com/office/powerpoint/2010/main" val="3452007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4A34-CFA9-46F6-9B37-11B8F374A8B9}"/>
              </a:ext>
            </a:extLst>
          </p:cNvPr>
          <p:cNvSpPr>
            <a:spLocks noGrp="1"/>
          </p:cNvSpPr>
          <p:nvPr>
            <p:ph type="title"/>
          </p:nvPr>
        </p:nvSpPr>
        <p:spPr>
          <a:xfrm>
            <a:off x="2781300" y="130535"/>
            <a:ext cx="7886700" cy="994172"/>
          </a:xfrm>
        </p:spPr>
        <p:txBody>
          <a:bodyPr>
            <a:normAutofit/>
          </a:bodyPr>
          <a:lstStyle/>
          <a:p>
            <a:r>
              <a:rPr lang="en-GB" sz="4000" b="1" dirty="0">
                <a:solidFill>
                  <a:srgbClr val="002060"/>
                </a:solidFill>
                <a:latin typeface="Times New Roman" panose="02020603050405020304" pitchFamily="18" charset="0"/>
                <a:cs typeface="Times New Roman" panose="02020603050405020304" pitchFamily="18" charset="0"/>
              </a:rPr>
              <a:t>Your turn! Count the caps</a:t>
            </a:r>
          </a:p>
        </p:txBody>
      </p:sp>
      <p:pic>
        <p:nvPicPr>
          <p:cNvPr id="5" name="out">
            <a:hlinkClick r:id="" action="ppaction://media"/>
            <a:extLst>
              <a:ext uri="{FF2B5EF4-FFF2-40B4-BE49-F238E27FC236}">
                <a16:creationId xmlns:a16="http://schemas.microsoft.com/office/drawing/2014/main" id="{6062DC23-5A40-424F-9CBE-F7445126C1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46215" y="1807370"/>
            <a:ext cx="5413560" cy="4039493"/>
          </a:xfrm>
          <a:prstGeom prst="rect">
            <a:avLst/>
          </a:prstGeom>
        </p:spPr>
      </p:pic>
      <p:sp>
        <p:nvSpPr>
          <p:cNvPr id="6" name="Content Placeholder 5">
            <a:extLst>
              <a:ext uri="{FF2B5EF4-FFF2-40B4-BE49-F238E27FC236}">
                <a16:creationId xmlns:a16="http://schemas.microsoft.com/office/drawing/2014/main" id="{ACBE930C-3B72-434C-A6FF-96AC7C36AB5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182301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mute="1">
                <p:cTn id="7" fill="hold" display="0">
                  <p:stCondLst>
                    <p:cond delay="indefinite"/>
                  </p:stCondLst>
                </p:cTn>
                <p:tgtEl>
                  <p:spTgt spid="5"/>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18F4FC-2F9D-49C8-9FBF-C17242C64E4F}"/>
              </a:ext>
            </a:extLst>
          </p:cNvPr>
          <p:cNvSpPr>
            <a:spLocks noGrp="1"/>
          </p:cNvSpPr>
          <p:nvPr>
            <p:ph type="body" sz="quarter" idx="10"/>
          </p:nvPr>
        </p:nvSpPr>
        <p:spPr/>
        <p:txBody>
          <a:bodyPr/>
          <a:lstStyle/>
          <a:p>
            <a:r>
              <a:rPr lang="en-GB" dirty="0"/>
              <a:t>Neural correlates of DM</a:t>
            </a:r>
            <a:r>
              <a:rPr lang="en-GB" sz="1633" dirty="0"/>
              <a:t> (TA1)</a:t>
            </a:r>
          </a:p>
        </p:txBody>
      </p:sp>
      <p:sp>
        <p:nvSpPr>
          <p:cNvPr id="3" name="Content Placeholder 2">
            <a:extLst>
              <a:ext uri="{FF2B5EF4-FFF2-40B4-BE49-F238E27FC236}">
                <a16:creationId xmlns:a16="http://schemas.microsoft.com/office/drawing/2014/main" id="{168BA93C-54C5-4EA2-AD8E-BAF0926DE5AA}"/>
              </a:ext>
            </a:extLst>
          </p:cNvPr>
          <p:cNvSpPr>
            <a:spLocks noGrp="1"/>
          </p:cNvSpPr>
          <p:nvPr>
            <p:ph sz="quarter" idx="11"/>
          </p:nvPr>
        </p:nvSpPr>
        <p:spPr/>
        <p:txBody>
          <a:bodyPr>
            <a:normAutofit/>
          </a:bodyPr>
          <a:lstStyle/>
          <a:p>
            <a:r>
              <a:rPr lang="en-GB" sz="2000" b="1" dirty="0">
                <a:solidFill>
                  <a:srgbClr val="111111"/>
                </a:solidFill>
                <a:latin typeface="Times New Roman" panose="02020603050405020304" pitchFamily="18" charset="0"/>
                <a:cs typeface="Times New Roman" panose="02020603050405020304" pitchFamily="18" charset="0"/>
              </a:rPr>
              <a:t>… for correctness</a:t>
            </a:r>
          </a:p>
        </p:txBody>
      </p:sp>
      <p:grpSp>
        <p:nvGrpSpPr>
          <p:cNvPr id="4" name="Group 3">
            <a:extLst>
              <a:ext uri="{FF2B5EF4-FFF2-40B4-BE49-F238E27FC236}">
                <a16:creationId xmlns:a16="http://schemas.microsoft.com/office/drawing/2014/main" id="{8D1E120B-36D2-490C-8FE8-44A28E8790F4}"/>
              </a:ext>
            </a:extLst>
          </p:cNvPr>
          <p:cNvGrpSpPr/>
          <p:nvPr/>
        </p:nvGrpSpPr>
        <p:grpSpPr>
          <a:xfrm>
            <a:off x="1843252" y="2512625"/>
            <a:ext cx="8440998" cy="2988244"/>
            <a:chOff x="1554173" y="2967517"/>
            <a:chExt cx="8997656" cy="3321255"/>
          </a:xfrm>
        </p:grpSpPr>
        <p:pic>
          <p:nvPicPr>
            <p:cNvPr id="18" name="Picture 17">
              <a:extLst>
                <a:ext uri="{FF2B5EF4-FFF2-40B4-BE49-F238E27FC236}">
                  <a16:creationId xmlns:a16="http://schemas.microsoft.com/office/drawing/2014/main" id="{9A97EB10-6723-4F9E-8D7E-35D852BAD80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39450" y="3271553"/>
              <a:ext cx="740473" cy="700363"/>
            </a:xfrm>
            <a:prstGeom prst="rect">
              <a:avLst/>
            </a:prstGeom>
          </p:spPr>
        </p:pic>
        <p:pic>
          <p:nvPicPr>
            <p:cNvPr id="20" name="Picture 19">
              <a:extLst>
                <a:ext uri="{FF2B5EF4-FFF2-40B4-BE49-F238E27FC236}">
                  <a16:creationId xmlns:a16="http://schemas.microsoft.com/office/drawing/2014/main" id="{18200F3C-52ED-4A6D-840B-9940C11604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87743" y="3271552"/>
              <a:ext cx="740077" cy="699989"/>
            </a:xfrm>
            <a:prstGeom prst="rect">
              <a:avLst/>
            </a:prstGeom>
          </p:spPr>
        </p:pic>
        <p:pic>
          <p:nvPicPr>
            <p:cNvPr id="22" name="Picture 21">
              <a:extLst>
                <a:ext uri="{FF2B5EF4-FFF2-40B4-BE49-F238E27FC236}">
                  <a16:creationId xmlns:a16="http://schemas.microsoft.com/office/drawing/2014/main" id="{52AC1864-0CCC-4E48-BCA9-D2B1CBDB35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35638" y="3271552"/>
              <a:ext cx="740077" cy="699989"/>
            </a:xfrm>
            <a:prstGeom prst="rect">
              <a:avLst/>
            </a:prstGeom>
          </p:spPr>
        </p:pic>
        <p:pic>
          <p:nvPicPr>
            <p:cNvPr id="24" name="Picture 23">
              <a:extLst>
                <a:ext uri="{FF2B5EF4-FFF2-40B4-BE49-F238E27FC236}">
                  <a16:creationId xmlns:a16="http://schemas.microsoft.com/office/drawing/2014/main" id="{9CE32D34-7F02-4C37-84CC-0015305469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75439" y="3271552"/>
              <a:ext cx="740077" cy="699989"/>
            </a:xfrm>
            <a:prstGeom prst="rect">
              <a:avLst/>
            </a:prstGeom>
          </p:spPr>
        </p:pic>
        <p:pic>
          <p:nvPicPr>
            <p:cNvPr id="27" name="Picture 26">
              <a:extLst>
                <a:ext uri="{FF2B5EF4-FFF2-40B4-BE49-F238E27FC236}">
                  <a16:creationId xmlns:a16="http://schemas.microsoft.com/office/drawing/2014/main" id="{40C0B129-4FCC-4762-BDBC-16BF29D7689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39451" y="4029798"/>
              <a:ext cx="740472" cy="700363"/>
            </a:xfrm>
            <a:prstGeom prst="rect">
              <a:avLst/>
            </a:prstGeom>
          </p:spPr>
        </p:pic>
        <p:pic>
          <p:nvPicPr>
            <p:cNvPr id="28" name="Picture 27">
              <a:extLst>
                <a:ext uri="{FF2B5EF4-FFF2-40B4-BE49-F238E27FC236}">
                  <a16:creationId xmlns:a16="http://schemas.microsoft.com/office/drawing/2014/main" id="{BFABC4BF-156E-4E26-B033-0B4488DAAEF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87743" y="4029797"/>
              <a:ext cx="740076" cy="699989"/>
            </a:xfrm>
            <a:prstGeom prst="rect">
              <a:avLst/>
            </a:prstGeom>
          </p:spPr>
        </p:pic>
        <p:pic>
          <p:nvPicPr>
            <p:cNvPr id="29" name="Picture 28">
              <a:extLst>
                <a:ext uri="{FF2B5EF4-FFF2-40B4-BE49-F238E27FC236}">
                  <a16:creationId xmlns:a16="http://schemas.microsoft.com/office/drawing/2014/main" id="{CC4F77FD-6BB0-481E-BF16-A80E04204B2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35639" y="4029797"/>
              <a:ext cx="740076" cy="699989"/>
            </a:xfrm>
            <a:prstGeom prst="rect">
              <a:avLst/>
            </a:prstGeom>
          </p:spPr>
        </p:pic>
        <p:pic>
          <p:nvPicPr>
            <p:cNvPr id="30" name="Picture 29">
              <a:extLst>
                <a:ext uri="{FF2B5EF4-FFF2-40B4-BE49-F238E27FC236}">
                  <a16:creationId xmlns:a16="http://schemas.microsoft.com/office/drawing/2014/main" id="{1FED73D8-AE03-4A86-A4C0-392B69C1BD7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275440" y="4029797"/>
              <a:ext cx="740076" cy="699989"/>
            </a:xfrm>
            <a:prstGeom prst="rect">
              <a:avLst/>
            </a:prstGeom>
          </p:spPr>
        </p:pic>
        <p:pic>
          <p:nvPicPr>
            <p:cNvPr id="35" name="Picture 34">
              <a:extLst>
                <a:ext uri="{FF2B5EF4-FFF2-40B4-BE49-F238E27FC236}">
                  <a16:creationId xmlns:a16="http://schemas.microsoft.com/office/drawing/2014/main" id="{A3973EC9-77B7-4247-A9B7-1E76E1FA200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739451" y="4808425"/>
              <a:ext cx="740472" cy="700363"/>
            </a:xfrm>
            <a:prstGeom prst="rect">
              <a:avLst/>
            </a:prstGeom>
          </p:spPr>
        </p:pic>
        <p:pic>
          <p:nvPicPr>
            <p:cNvPr id="36" name="Picture 35">
              <a:extLst>
                <a:ext uri="{FF2B5EF4-FFF2-40B4-BE49-F238E27FC236}">
                  <a16:creationId xmlns:a16="http://schemas.microsoft.com/office/drawing/2014/main" id="{66A9FD04-EFE1-449A-80C5-77338540839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587743" y="4808426"/>
              <a:ext cx="740076" cy="699988"/>
            </a:xfrm>
            <a:prstGeom prst="rect">
              <a:avLst/>
            </a:prstGeom>
          </p:spPr>
        </p:pic>
        <p:pic>
          <p:nvPicPr>
            <p:cNvPr id="37" name="Picture 36">
              <a:extLst>
                <a:ext uri="{FF2B5EF4-FFF2-40B4-BE49-F238E27FC236}">
                  <a16:creationId xmlns:a16="http://schemas.microsoft.com/office/drawing/2014/main" id="{F2C8B86C-F451-42F1-873E-67A2BE2387E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435639" y="4808426"/>
              <a:ext cx="740076" cy="699988"/>
            </a:xfrm>
            <a:prstGeom prst="rect">
              <a:avLst/>
            </a:prstGeom>
          </p:spPr>
        </p:pic>
        <p:pic>
          <p:nvPicPr>
            <p:cNvPr id="38" name="Picture 37">
              <a:extLst>
                <a:ext uri="{FF2B5EF4-FFF2-40B4-BE49-F238E27FC236}">
                  <a16:creationId xmlns:a16="http://schemas.microsoft.com/office/drawing/2014/main" id="{1D132A0E-F277-4A79-BC98-EB430177671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275440" y="4808426"/>
              <a:ext cx="740076" cy="699988"/>
            </a:xfrm>
            <a:prstGeom prst="rect">
              <a:avLst/>
            </a:prstGeom>
          </p:spPr>
        </p:pic>
        <p:pic>
          <p:nvPicPr>
            <p:cNvPr id="44" name="Picture 43">
              <a:extLst>
                <a:ext uri="{FF2B5EF4-FFF2-40B4-BE49-F238E27FC236}">
                  <a16:creationId xmlns:a16="http://schemas.microsoft.com/office/drawing/2014/main" id="{25D3181E-5352-4DAA-833B-3E0CC809E241}"/>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0041009" y="3235517"/>
              <a:ext cx="510820" cy="1588562"/>
            </a:xfrm>
            <a:prstGeom prst="rect">
              <a:avLst/>
            </a:prstGeom>
          </p:spPr>
        </p:pic>
        <p:pic>
          <p:nvPicPr>
            <p:cNvPr id="50" name="Picture 49">
              <a:extLst>
                <a:ext uri="{FF2B5EF4-FFF2-40B4-BE49-F238E27FC236}">
                  <a16:creationId xmlns:a16="http://schemas.microsoft.com/office/drawing/2014/main" id="{EE599F54-E049-46E1-965B-962DAA29955C}"/>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7283252" y="5537194"/>
              <a:ext cx="2436264" cy="612301"/>
            </a:xfrm>
            <a:prstGeom prst="rect">
              <a:avLst/>
            </a:prstGeom>
          </p:spPr>
        </p:pic>
        <p:sp>
          <p:nvSpPr>
            <p:cNvPr id="51" name="TextBox 50">
              <a:extLst>
                <a:ext uri="{FF2B5EF4-FFF2-40B4-BE49-F238E27FC236}">
                  <a16:creationId xmlns:a16="http://schemas.microsoft.com/office/drawing/2014/main" id="{3C6041BD-1CE1-4DEA-B016-B65C238A2D94}"/>
                </a:ext>
              </a:extLst>
            </p:cNvPr>
            <p:cNvSpPr txBox="1"/>
            <p:nvPr/>
          </p:nvSpPr>
          <p:spPr>
            <a:xfrm>
              <a:off x="6739451" y="2967517"/>
              <a:ext cx="848292" cy="312144"/>
            </a:xfrm>
            <a:prstGeom prst="rect">
              <a:avLst/>
            </a:prstGeom>
            <a:noFill/>
          </p:spPr>
          <p:txBody>
            <a:bodyPr wrap="square" rtlCol="0">
              <a:spAutoFit/>
            </a:bodyPr>
            <a:lstStyle/>
            <a:p>
              <a:r>
                <a:rPr lang="en-GB" sz="1225" dirty="0"/>
                <a:t>-400 </a:t>
              </a:r>
              <a:r>
                <a:rPr lang="en-GB" sz="1225" dirty="0" err="1"/>
                <a:t>ms</a:t>
              </a:r>
              <a:endParaRPr lang="en-GB" sz="1225" dirty="0"/>
            </a:p>
          </p:txBody>
        </p:sp>
        <p:sp>
          <p:nvSpPr>
            <p:cNvPr id="52" name="TextBox 51">
              <a:extLst>
                <a:ext uri="{FF2B5EF4-FFF2-40B4-BE49-F238E27FC236}">
                  <a16:creationId xmlns:a16="http://schemas.microsoft.com/office/drawing/2014/main" id="{BE964CC5-12EC-457E-83DF-59730DC67C40}"/>
                </a:ext>
              </a:extLst>
            </p:cNvPr>
            <p:cNvSpPr txBox="1"/>
            <p:nvPr/>
          </p:nvSpPr>
          <p:spPr>
            <a:xfrm>
              <a:off x="7533634" y="2967517"/>
              <a:ext cx="848292" cy="312144"/>
            </a:xfrm>
            <a:prstGeom prst="rect">
              <a:avLst/>
            </a:prstGeom>
            <a:noFill/>
          </p:spPr>
          <p:txBody>
            <a:bodyPr wrap="square" rtlCol="0">
              <a:spAutoFit/>
            </a:bodyPr>
            <a:lstStyle/>
            <a:p>
              <a:r>
                <a:rPr lang="en-GB" sz="1225" dirty="0"/>
                <a:t>-120 </a:t>
              </a:r>
              <a:r>
                <a:rPr lang="en-GB" sz="1225" dirty="0" err="1"/>
                <a:t>ms</a:t>
              </a:r>
              <a:endParaRPr lang="en-GB" sz="1225" dirty="0"/>
            </a:p>
          </p:txBody>
        </p:sp>
        <p:sp>
          <p:nvSpPr>
            <p:cNvPr id="53" name="TextBox 52">
              <a:extLst>
                <a:ext uri="{FF2B5EF4-FFF2-40B4-BE49-F238E27FC236}">
                  <a16:creationId xmlns:a16="http://schemas.microsoft.com/office/drawing/2014/main" id="{09A3E2C1-6C12-4235-A81C-7E7BB1FFC2FA}"/>
                </a:ext>
              </a:extLst>
            </p:cNvPr>
            <p:cNvSpPr txBox="1"/>
            <p:nvPr/>
          </p:nvSpPr>
          <p:spPr>
            <a:xfrm>
              <a:off x="8362633" y="2967517"/>
              <a:ext cx="1025271" cy="312144"/>
            </a:xfrm>
            <a:prstGeom prst="rect">
              <a:avLst/>
            </a:prstGeom>
            <a:noFill/>
          </p:spPr>
          <p:txBody>
            <a:bodyPr wrap="square" rtlCol="0">
              <a:spAutoFit/>
            </a:bodyPr>
            <a:lstStyle/>
            <a:p>
              <a:r>
                <a:rPr lang="en-GB" sz="1225" dirty="0"/>
                <a:t>Response</a:t>
              </a:r>
            </a:p>
          </p:txBody>
        </p:sp>
        <p:sp>
          <p:nvSpPr>
            <p:cNvPr id="54" name="TextBox 53">
              <a:extLst>
                <a:ext uri="{FF2B5EF4-FFF2-40B4-BE49-F238E27FC236}">
                  <a16:creationId xmlns:a16="http://schemas.microsoft.com/office/drawing/2014/main" id="{03D4875C-DCB1-4AF1-9B15-6DADE9B85627}"/>
                </a:ext>
              </a:extLst>
            </p:cNvPr>
            <p:cNvSpPr txBox="1"/>
            <p:nvPr/>
          </p:nvSpPr>
          <p:spPr>
            <a:xfrm>
              <a:off x="9273326" y="2967517"/>
              <a:ext cx="999164" cy="312144"/>
            </a:xfrm>
            <a:prstGeom prst="rect">
              <a:avLst/>
            </a:prstGeom>
            <a:noFill/>
          </p:spPr>
          <p:txBody>
            <a:bodyPr wrap="square" rtlCol="0">
              <a:spAutoFit/>
            </a:bodyPr>
            <a:lstStyle/>
            <a:p>
              <a:r>
                <a:rPr lang="en-GB" sz="1225" dirty="0"/>
                <a:t>+120 </a:t>
              </a:r>
              <a:r>
                <a:rPr lang="en-GB" sz="1225" dirty="0" err="1"/>
                <a:t>ms</a:t>
              </a:r>
              <a:endParaRPr lang="en-GB" sz="1225" dirty="0"/>
            </a:p>
          </p:txBody>
        </p:sp>
        <p:sp>
          <p:nvSpPr>
            <p:cNvPr id="55" name="TextBox 54">
              <a:extLst>
                <a:ext uri="{FF2B5EF4-FFF2-40B4-BE49-F238E27FC236}">
                  <a16:creationId xmlns:a16="http://schemas.microsoft.com/office/drawing/2014/main" id="{A9798B8C-E91F-4941-83E4-923327802E2D}"/>
                </a:ext>
              </a:extLst>
            </p:cNvPr>
            <p:cNvSpPr txBox="1"/>
            <p:nvPr/>
          </p:nvSpPr>
          <p:spPr>
            <a:xfrm>
              <a:off x="5891159" y="3439078"/>
              <a:ext cx="848292" cy="312144"/>
            </a:xfrm>
            <a:prstGeom prst="rect">
              <a:avLst/>
            </a:prstGeom>
            <a:noFill/>
          </p:spPr>
          <p:txBody>
            <a:bodyPr wrap="square" rtlCol="0">
              <a:spAutoFit/>
            </a:bodyPr>
            <a:lstStyle/>
            <a:p>
              <a:r>
                <a:rPr lang="en-GB" sz="1225" dirty="0"/>
                <a:t>Correct</a:t>
              </a:r>
            </a:p>
          </p:txBody>
        </p:sp>
        <p:sp>
          <p:nvSpPr>
            <p:cNvPr id="56" name="TextBox 55">
              <a:extLst>
                <a:ext uri="{FF2B5EF4-FFF2-40B4-BE49-F238E27FC236}">
                  <a16:creationId xmlns:a16="http://schemas.microsoft.com/office/drawing/2014/main" id="{D7B953DF-0BD9-40F6-87E1-6BCF8C495DB3}"/>
                </a:ext>
              </a:extLst>
            </p:cNvPr>
            <p:cNvSpPr txBox="1"/>
            <p:nvPr/>
          </p:nvSpPr>
          <p:spPr>
            <a:xfrm>
              <a:off x="5783735" y="4194871"/>
              <a:ext cx="962281" cy="312144"/>
            </a:xfrm>
            <a:prstGeom prst="rect">
              <a:avLst/>
            </a:prstGeom>
            <a:noFill/>
          </p:spPr>
          <p:txBody>
            <a:bodyPr wrap="square" rtlCol="0">
              <a:spAutoFit/>
            </a:bodyPr>
            <a:lstStyle/>
            <a:p>
              <a:r>
                <a:rPr lang="en-GB" sz="1225" dirty="0"/>
                <a:t>Incorrect</a:t>
              </a:r>
            </a:p>
          </p:txBody>
        </p:sp>
        <p:sp>
          <p:nvSpPr>
            <p:cNvPr id="57" name="TextBox 56">
              <a:extLst>
                <a:ext uri="{FF2B5EF4-FFF2-40B4-BE49-F238E27FC236}">
                  <a16:creationId xmlns:a16="http://schemas.microsoft.com/office/drawing/2014/main" id="{09811B4E-542B-470B-828D-D47945203ACA}"/>
                </a:ext>
              </a:extLst>
            </p:cNvPr>
            <p:cNvSpPr txBox="1"/>
            <p:nvPr/>
          </p:nvSpPr>
          <p:spPr>
            <a:xfrm>
              <a:off x="5783735" y="4969866"/>
              <a:ext cx="962281" cy="312144"/>
            </a:xfrm>
            <a:prstGeom prst="rect">
              <a:avLst/>
            </a:prstGeom>
            <a:noFill/>
          </p:spPr>
          <p:txBody>
            <a:bodyPr wrap="square" rtlCol="0">
              <a:spAutoFit/>
            </a:bodyPr>
            <a:lstStyle/>
            <a:p>
              <a:r>
                <a:rPr lang="en-GB" sz="1225" dirty="0"/>
                <a:t>Wilcoxon</a:t>
              </a:r>
            </a:p>
          </p:txBody>
        </p:sp>
        <p:pic>
          <p:nvPicPr>
            <p:cNvPr id="61" name="Picture 60">
              <a:extLst>
                <a:ext uri="{FF2B5EF4-FFF2-40B4-BE49-F238E27FC236}">
                  <a16:creationId xmlns:a16="http://schemas.microsoft.com/office/drawing/2014/main" id="{328E6C04-FD5A-48F1-AED2-77B25C9FA74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554173" y="3136407"/>
              <a:ext cx="4265877" cy="2840221"/>
            </a:xfrm>
            <a:prstGeom prst="rect">
              <a:avLst/>
            </a:prstGeom>
          </p:spPr>
        </p:pic>
        <p:sp>
          <p:nvSpPr>
            <p:cNvPr id="6" name="Rectangle 5">
              <a:extLst>
                <a:ext uri="{FF2B5EF4-FFF2-40B4-BE49-F238E27FC236}">
                  <a16:creationId xmlns:a16="http://schemas.microsoft.com/office/drawing/2014/main" id="{B0DD2BF7-F6F0-4E59-861E-FC0F9C2ECD5E}"/>
                </a:ext>
              </a:extLst>
            </p:cNvPr>
            <p:cNvSpPr/>
            <p:nvPr/>
          </p:nvSpPr>
          <p:spPr>
            <a:xfrm>
              <a:off x="3879731" y="3337870"/>
              <a:ext cx="714806" cy="2133481"/>
            </a:xfrm>
            <a:prstGeom prst="rect">
              <a:avLst/>
            </a:prstGeom>
            <a:solidFill>
              <a:srgbClr val="FFFF00">
                <a:alpha val="36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sz="1225"/>
            </a:p>
          </p:txBody>
        </p:sp>
        <p:cxnSp>
          <p:nvCxnSpPr>
            <p:cNvPr id="11" name="Connector: Elbow 10">
              <a:extLst>
                <a:ext uri="{FF2B5EF4-FFF2-40B4-BE49-F238E27FC236}">
                  <a16:creationId xmlns:a16="http://schemas.microsoft.com/office/drawing/2014/main" id="{E257E702-098F-4F61-A105-9BA29AABF680}"/>
                </a:ext>
              </a:extLst>
            </p:cNvPr>
            <p:cNvCxnSpPr>
              <a:stCxn id="6" idx="2"/>
            </p:cNvCxnSpPr>
            <p:nvPr/>
          </p:nvCxnSpPr>
          <p:spPr>
            <a:xfrm rot="16200000" flipH="1">
              <a:off x="4381217" y="5327268"/>
              <a:ext cx="678144" cy="966310"/>
            </a:xfrm>
            <a:prstGeom prst="bentConnector2">
              <a:avLst/>
            </a:prstGeom>
            <a:ln w="57150">
              <a:solidFill>
                <a:schemeClr val="tx1">
                  <a:lumMod val="95000"/>
                  <a:lumOff val="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109F8F64-92AC-4B85-A0D6-C685667FC910}"/>
                </a:ext>
              </a:extLst>
            </p:cNvPr>
            <p:cNvSpPr txBox="1"/>
            <p:nvPr/>
          </p:nvSpPr>
          <p:spPr>
            <a:xfrm>
              <a:off x="5168144" y="5976628"/>
              <a:ext cx="3124375" cy="312144"/>
            </a:xfrm>
            <a:prstGeom prst="rect">
              <a:avLst/>
            </a:prstGeom>
            <a:noFill/>
          </p:spPr>
          <p:txBody>
            <a:bodyPr wrap="square" rtlCol="0">
              <a:spAutoFit/>
            </a:bodyPr>
            <a:lstStyle/>
            <a:p>
              <a:r>
                <a:rPr lang="en-GB" sz="1225" b="1" dirty="0"/>
                <a:t>Decision-Related Potential (DRP)</a:t>
              </a:r>
            </a:p>
          </p:txBody>
        </p:sp>
      </p:grpSp>
      <p:sp>
        <p:nvSpPr>
          <p:cNvPr id="31" name="Rectangle 30">
            <a:extLst>
              <a:ext uri="{FF2B5EF4-FFF2-40B4-BE49-F238E27FC236}">
                <a16:creationId xmlns:a16="http://schemas.microsoft.com/office/drawing/2014/main" id="{2DDC378D-61D1-4024-B341-D2B405EFD09B}"/>
              </a:ext>
            </a:extLst>
          </p:cNvPr>
          <p:cNvSpPr/>
          <p:nvPr/>
        </p:nvSpPr>
        <p:spPr>
          <a:xfrm>
            <a:off x="1779776" y="242214"/>
            <a:ext cx="8819829" cy="707886"/>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Existence of brain markers…</a:t>
            </a:r>
          </a:p>
        </p:txBody>
      </p:sp>
    </p:spTree>
    <p:extLst>
      <p:ext uri="{BB962C8B-B14F-4D97-AF65-F5344CB8AC3E}">
        <p14:creationId xmlns:p14="http://schemas.microsoft.com/office/powerpoint/2010/main" val="692273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18F4FC-2F9D-49C8-9FBF-C17242C64E4F}"/>
              </a:ext>
            </a:extLst>
          </p:cNvPr>
          <p:cNvSpPr>
            <a:spLocks noGrp="1"/>
          </p:cNvSpPr>
          <p:nvPr>
            <p:ph type="body" sz="quarter" idx="10"/>
          </p:nvPr>
        </p:nvSpPr>
        <p:spPr/>
        <p:txBody>
          <a:bodyPr/>
          <a:lstStyle/>
          <a:p>
            <a:r>
              <a:rPr lang="en-GB" dirty="0"/>
              <a:t>Neural correlates of DM</a:t>
            </a:r>
            <a:r>
              <a:rPr lang="en-GB" sz="1633" dirty="0"/>
              <a:t> (TA1)</a:t>
            </a:r>
          </a:p>
        </p:txBody>
      </p:sp>
      <p:sp>
        <p:nvSpPr>
          <p:cNvPr id="31" name="Rectangle 30">
            <a:extLst>
              <a:ext uri="{FF2B5EF4-FFF2-40B4-BE49-F238E27FC236}">
                <a16:creationId xmlns:a16="http://schemas.microsoft.com/office/drawing/2014/main" id="{2DDC378D-61D1-4024-B341-D2B405EFD09B}"/>
              </a:ext>
            </a:extLst>
          </p:cNvPr>
          <p:cNvSpPr/>
          <p:nvPr/>
        </p:nvSpPr>
        <p:spPr>
          <a:xfrm>
            <a:off x="1077439" y="104783"/>
            <a:ext cx="10033283" cy="1323439"/>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Time Frequency Neural Correlates of Confidence</a:t>
            </a:r>
          </a:p>
        </p:txBody>
      </p:sp>
      <p:sp>
        <p:nvSpPr>
          <p:cNvPr id="33" name="TextBox 32">
            <a:extLst>
              <a:ext uri="{FF2B5EF4-FFF2-40B4-BE49-F238E27FC236}">
                <a16:creationId xmlns:a16="http://schemas.microsoft.com/office/drawing/2014/main" id="{8A0339CE-CE71-45B7-9709-E98FF7E8DAF7}"/>
              </a:ext>
            </a:extLst>
          </p:cNvPr>
          <p:cNvSpPr txBox="1"/>
          <p:nvPr/>
        </p:nvSpPr>
        <p:spPr>
          <a:xfrm>
            <a:off x="1404422" y="1466697"/>
            <a:ext cx="8665084" cy="400110"/>
          </a:xfrm>
          <a:prstGeom prst="rect">
            <a:avLst/>
          </a:prstGeom>
          <a:noFill/>
        </p:spPr>
        <p:txBody>
          <a:bodyPr wrap="square" rtlCol="0">
            <a:spAutoFit/>
          </a:bodyPr>
          <a:lstStyle/>
          <a:p>
            <a:r>
              <a:rPr lang="en-GB" sz="2000" dirty="0">
                <a:solidFill>
                  <a:srgbClr val="111111"/>
                </a:solidFill>
                <a:latin typeface="+mn-lt"/>
                <a:sym typeface="Wingdings" panose="05000000000000000000" pitchFamily="2" charset="2"/>
              </a:rPr>
              <a:t>Average spectrograms across participants for correct and incorrect decisions</a:t>
            </a:r>
          </a:p>
        </p:txBody>
      </p:sp>
      <p:pic>
        <p:nvPicPr>
          <p:cNvPr id="34" name="Picture 33">
            <a:extLst>
              <a:ext uri="{FF2B5EF4-FFF2-40B4-BE49-F238E27FC236}">
                <a16:creationId xmlns:a16="http://schemas.microsoft.com/office/drawing/2014/main" id="{9C0FFB65-4233-4D7F-8096-4764F9F8B223}"/>
              </a:ext>
            </a:extLst>
          </p:cNvPr>
          <p:cNvPicPr/>
          <p:nvPr/>
        </p:nvPicPr>
        <p:blipFill rotWithShape="1">
          <a:blip r:embed="rId2">
            <a:extLst>
              <a:ext uri="{28A0092B-C50C-407E-A947-70E740481C1C}">
                <a14:useLocalDpi xmlns:a14="http://schemas.microsoft.com/office/drawing/2010/main" val="0"/>
              </a:ext>
            </a:extLst>
          </a:blip>
          <a:srcRect b="2916"/>
          <a:stretch/>
        </p:blipFill>
        <p:spPr bwMode="auto">
          <a:xfrm>
            <a:off x="1029790" y="1905282"/>
            <a:ext cx="6351313" cy="4654620"/>
          </a:xfrm>
          <a:prstGeom prst="rect">
            <a:avLst/>
          </a:prstGeom>
          <a:noFill/>
          <a:ln>
            <a:noFill/>
          </a:ln>
        </p:spPr>
      </p:pic>
      <p:sp>
        <p:nvSpPr>
          <p:cNvPr id="39" name="Rectangle 38">
            <a:extLst>
              <a:ext uri="{FF2B5EF4-FFF2-40B4-BE49-F238E27FC236}">
                <a16:creationId xmlns:a16="http://schemas.microsoft.com/office/drawing/2014/main" id="{716C86A8-3676-4E2A-846A-0E8F50B422CC}"/>
              </a:ext>
            </a:extLst>
          </p:cNvPr>
          <p:cNvSpPr/>
          <p:nvPr/>
        </p:nvSpPr>
        <p:spPr>
          <a:xfrm>
            <a:off x="7381103" y="2266740"/>
            <a:ext cx="3533875" cy="1200329"/>
          </a:xfrm>
          <a:prstGeom prst="rect">
            <a:avLst/>
          </a:prstGeom>
        </p:spPr>
        <p:txBody>
          <a:bodyPr wrap="square">
            <a:spAutoFit/>
          </a:bodyPr>
          <a:lstStyle/>
          <a:p>
            <a:pPr marL="285750" indent="-285750">
              <a:buFont typeface="Wingdings" panose="05000000000000000000" pitchFamily="2" charset="2"/>
              <a:buChar char="à"/>
            </a:pPr>
            <a:r>
              <a:rPr lang="en-GB" b="1" dirty="0">
                <a:solidFill>
                  <a:srgbClr val="111111"/>
                </a:solidFill>
                <a:latin typeface="+mn-lt"/>
              </a:rPr>
              <a:t>Late low-frequency (0-8 Hz) </a:t>
            </a:r>
            <a:r>
              <a:rPr lang="en-GB" dirty="0">
                <a:solidFill>
                  <a:srgbClr val="111111"/>
                </a:solidFill>
                <a:latin typeface="+mn-lt"/>
              </a:rPr>
              <a:t>correlates of decision confidence</a:t>
            </a:r>
            <a:endParaRPr lang="en-GB" b="1" dirty="0">
              <a:solidFill>
                <a:srgbClr val="111111"/>
              </a:solidFill>
              <a:latin typeface="+mn-lt"/>
            </a:endParaRPr>
          </a:p>
          <a:p>
            <a:pPr marL="285750" indent="-285750">
              <a:buFont typeface="Wingdings" panose="05000000000000000000" pitchFamily="2" charset="2"/>
              <a:buChar char="à"/>
            </a:pPr>
            <a:r>
              <a:rPr lang="en-GB" b="1" dirty="0">
                <a:solidFill>
                  <a:srgbClr val="111111"/>
                </a:solidFill>
                <a:latin typeface="+mn-lt"/>
              </a:rPr>
              <a:t>Early high-frequency (15-30 Hz)</a:t>
            </a:r>
            <a:r>
              <a:rPr lang="en-GB" dirty="0">
                <a:solidFill>
                  <a:srgbClr val="111111"/>
                </a:solidFill>
                <a:latin typeface="+mn-lt"/>
              </a:rPr>
              <a:t> correlates of decision confidence</a:t>
            </a:r>
          </a:p>
        </p:txBody>
      </p:sp>
    </p:spTree>
    <p:extLst>
      <p:ext uri="{BB962C8B-B14F-4D97-AF65-F5344CB8AC3E}">
        <p14:creationId xmlns:p14="http://schemas.microsoft.com/office/powerpoint/2010/main" val="2395764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1627695" y="349768"/>
            <a:ext cx="8908330" cy="319535"/>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GB" sz="4000" b="1" dirty="0">
                <a:solidFill>
                  <a:srgbClr val="002060"/>
                </a:solidFill>
                <a:latin typeface="Times New Roman" panose="02020603050405020304" pitchFamily="18" charset="0"/>
                <a:cs typeface="Times New Roman" panose="02020603050405020304" pitchFamily="18" charset="0"/>
              </a:rPr>
              <a:t>Outpost experiment</a:t>
            </a:r>
            <a:endParaRPr lang="en-GB" sz="4000" b="1" spc="-1" dirty="0">
              <a:solidFill>
                <a:srgbClr val="002060"/>
              </a:solidFill>
              <a:uFill>
                <a:solidFill>
                  <a:srgbClr val="FFFFFF"/>
                </a:solidFill>
              </a:u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3A6D51D-01A9-4F41-980B-AC195C053751}"/>
              </a:ext>
            </a:extLst>
          </p:cNvPr>
          <p:cNvSpPr/>
          <p:nvPr/>
        </p:nvSpPr>
        <p:spPr>
          <a:xfrm>
            <a:off x="2110344" y="1244772"/>
            <a:ext cx="7973194" cy="2800767"/>
          </a:xfrm>
          <a:prstGeom prst="rect">
            <a:avLst/>
          </a:prstGeom>
        </p:spPr>
        <p:txBody>
          <a:bodyPr wrap="square">
            <a:spAutoFit/>
          </a:bodyPr>
          <a:lstStyle/>
          <a:p>
            <a:pPr marL="257310" indent="-256770">
              <a:buClr>
                <a:srgbClr val="000000"/>
              </a:buClr>
              <a:buFont typeface="Symbol"/>
              <a:buChar char=""/>
            </a:pPr>
            <a:r>
              <a:rPr lang="en-GB" sz="22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Outdoor environment, video feed but 10 FPS</a:t>
            </a:r>
          </a:p>
          <a:p>
            <a:pPr marL="257310" indent="-256770">
              <a:buClr>
                <a:srgbClr val="000000"/>
              </a:buClr>
              <a:buFont typeface="Symbol"/>
              <a:buChar char=""/>
            </a:pPr>
            <a:r>
              <a:rPr lang="en-GB"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The participant uses night vision to see a person walking towards the outpost</a:t>
            </a:r>
          </a:p>
          <a:p>
            <a:pPr marL="257310" indent="-256770">
              <a:buClr>
                <a:srgbClr val="000000"/>
              </a:buClr>
              <a:buFont typeface="Symbol"/>
              <a:buChar char=""/>
            </a:pPr>
            <a:r>
              <a:rPr lang="en-GB" sz="2200" u="sng"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Task</a:t>
            </a:r>
            <a:r>
              <a:rPr lang="en-GB" sz="22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 decide whether the person is wearing a </a:t>
            </a:r>
            <a:r>
              <a:rPr lang="en-GB" sz="2200" b="1"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helmet</a:t>
            </a:r>
            <a:r>
              <a:rPr lang="en-GB" sz="22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 or a </a:t>
            </a:r>
            <a:r>
              <a:rPr lang="en-GB" sz="2200" b="1"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cap</a:t>
            </a:r>
            <a:endParaRPr lang="en-GB" sz="2200" b="1"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marL="257310" indent="-256770">
              <a:buClr>
                <a:srgbClr val="000000"/>
              </a:buClr>
              <a:buFont typeface="Symbol"/>
              <a:buChar char=""/>
            </a:pPr>
            <a:r>
              <a:rPr lang="en-GB" sz="2200" spc="-1" dirty="0">
                <a:solidFill>
                  <a:srgbClr val="000000"/>
                </a:solidFill>
                <a:uFill>
                  <a:solidFill>
                    <a:srgbClr val="FFFFFF"/>
                  </a:solidFill>
                </a:uFill>
                <a:latin typeface="Times New Roman" panose="02020603050405020304" pitchFamily="18" charset="0"/>
                <a:ea typeface="DejaVu Sans"/>
                <a:cs typeface="Times New Roman" panose="02020603050405020304" pitchFamily="18" charset="0"/>
              </a:rPr>
              <a:t>Provide a confidence estimation after the decision</a:t>
            </a:r>
          </a:p>
          <a:p>
            <a:pPr marL="257310" indent="-256770">
              <a:buClr>
                <a:srgbClr val="000000"/>
              </a:buClr>
              <a:buFont typeface="Symbol"/>
              <a:buChar char=""/>
            </a:pPr>
            <a:r>
              <a:rPr lang="en-GB" sz="2200" spc="-1" dirty="0">
                <a:solidFill>
                  <a:srgbClr val="000000"/>
                </a:solidFill>
                <a:uFill>
                  <a:solidFill>
                    <a:srgbClr val="FFFFFF"/>
                  </a:solidFill>
                </a:uFill>
                <a:latin typeface="Times New Roman" panose="02020603050405020304" pitchFamily="18" charset="0"/>
                <a:cs typeface="Times New Roman" panose="02020603050405020304" pitchFamily="18" charset="0"/>
              </a:rPr>
              <a:t>Reward and penalties proportional to the correctness of the decision and the time taken by the user to respond (see next slide). </a:t>
            </a:r>
          </a:p>
          <a:p>
            <a:pPr marL="257310" indent="-256770">
              <a:buClr>
                <a:srgbClr val="000000"/>
              </a:buClr>
              <a:buFont typeface="Symbol"/>
              <a:buChar char=""/>
            </a:pPr>
            <a:r>
              <a:rPr lang="en-GB" sz="2200" b="1" dirty="0">
                <a:solidFill>
                  <a:srgbClr val="040404"/>
                </a:solidFill>
                <a:latin typeface="Times New Roman" panose="02020603050405020304" pitchFamily="18" charset="0"/>
                <a:cs typeface="Times New Roman" panose="02020603050405020304" pitchFamily="18" charset="0"/>
              </a:rPr>
              <a:t>Does the cBCI work when you are under time-pressure?</a:t>
            </a:r>
            <a:endParaRPr lang="en-GB" sz="2200" b="1"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81625BA-ED6C-4E5C-B163-34E8F7F1A552}"/>
              </a:ext>
            </a:extLst>
          </p:cNvPr>
          <p:cNvSpPr/>
          <p:nvPr/>
        </p:nvSpPr>
        <p:spPr>
          <a:xfrm>
            <a:off x="4894082" y="5951914"/>
            <a:ext cx="2152202" cy="784830"/>
          </a:xfrm>
          <a:prstGeom prst="rect">
            <a:avLst/>
          </a:prstGeom>
        </p:spPr>
        <p:txBody>
          <a:bodyPr wrap="square">
            <a:spAutoFit/>
          </a:bodyPr>
          <a:lstStyle/>
          <a:p>
            <a:r>
              <a:rPr lang="en-GB" sz="1500" spc="-1" dirty="0">
                <a:solidFill>
                  <a:srgbClr val="111111"/>
                </a:solidFill>
                <a:uFill>
                  <a:solidFill>
                    <a:srgbClr val="FFFFFF"/>
                  </a:solidFill>
                </a:uFill>
                <a:latin typeface="Franklin Gothic Book"/>
                <a:ea typeface="DejaVu Sans"/>
              </a:rPr>
              <a:t>Brightness increased by 40% for presentation purposes.</a:t>
            </a:r>
            <a:endParaRPr lang="en-GB" sz="1500" dirty="0">
              <a:solidFill>
                <a:srgbClr val="111111"/>
              </a:solidFill>
            </a:endParaRPr>
          </a:p>
        </p:txBody>
      </p:sp>
      <p:pic>
        <p:nvPicPr>
          <p:cNvPr id="8" name="demo_score">
            <a:hlinkClick r:id="" action="ppaction://media"/>
            <a:extLst>
              <a:ext uri="{FF2B5EF4-FFF2-40B4-BE49-F238E27FC236}">
                <a16:creationId xmlns:a16="http://schemas.microsoft.com/office/drawing/2014/main" id="{7A94210A-24D3-4DF5-B00E-B501013F6E25}"/>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20000" contrast="20000"/>
          </a:blip>
          <a:stretch>
            <a:fillRect/>
          </a:stretch>
        </p:blipFill>
        <p:spPr>
          <a:xfrm>
            <a:off x="7157962" y="4184760"/>
            <a:ext cx="3402645" cy="2551985"/>
          </a:xfrm>
          <a:prstGeom prst="rect">
            <a:avLst/>
          </a:prstGeom>
        </p:spPr>
      </p:pic>
    </p:spTree>
    <p:extLst>
      <p:ext uri="{BB962C8B-B14F-4D97-AF65-F5344CB8AC3E}">
        <p14:creationId xmlns:p14="http://schemas.microsoft.com/office/powerpoint/2010/main" val="331142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F8EC7E-8759-4114-B8E9-98DC79FA08AC}"/>
              </a:ext>
            </a:extLst>
          </p:cNvPr>
          <p:cNvSpPr/>
          <p:nvPr/>
        </p:nvSpPr>
        <p:spPr>
          <a:xfrm>
            <a:off x="4339175" y="5417264"/>
            <a:ext cx="4642195" cy="276999"/>
          </a:xfrm>
          <a:prstGeom prst="rect">
            <a:avLst/>
          </a:prstGeom>
        </p:spPr>
        <p:txBody>
          <a:bodyPr wrap="square">
            <a:spAutoFit/>
          </a:bodyPr>
          <a:lstStyle/>
          <a:p>
            <a:r>
              <a:rPr lang="en-GB" sz="1200" spc="-1" dirty="0">
                <a:solidFill>
                  <a:schemeClr val="bg1"/>
                </a:solidFill>
                <a:uFill>
                  <a:solidFill>
                    <a:srgbClr val="FFFFFF"/>
                  </a:solidFill>
                </a:uFill>
                <a:latin typeface="Franklin Gothic Book"/>
                <a:ea typeface="DejaVu Sans"/>
              </a:rPr>
              <a:t>Brightness increased by 40% for presentation purposes.</a:t>
            </a:r>
            <a:endParaRPr lang="en-GB" sz="1200" dirty="0">
              <a:solidFill>
                <a:schemeClr val="bg1"/>
              </a:solidFill>
            </a:endParaRPr>
          </a:p>
        </p:txBody>
      </p:sp>
      <p:sp>
        <p:nvSpPr>
          <p:cNvPr id="3" name="Rectangle 2">
            <a:extLst>
              <a:ext uri="{FF2B5EF4-FFF2-40B4-BE49-F238E27FC236}">
                <a16:creationId xmlns:a16="http://schemas.microsoft.com/office/drawing/2014/main" id="{E3A6D51D-01A9-4F41-980B-AC195C053751}"/>
              </a:ext>
            </a:extLst>
          </p:cNvPr>
          <p:cNvSpPr/>
          <p:nvPr/>
        </p:nvSpPr>
        <p:spPr>
          <a:xfrm>
            <a:off x="2099365" y="1475705"/>
            <a:ext cx="4544207" cy="1015663"/>
          </a:xfrm>
          <a:prstGeom prst="rect">
            <a:avLst/>
          </a:prstGeom>
        </p:spPr>
        <p:txBody>
          <a:bodyPr wrap="square">
            <a:spAutoFit/>
          </a:bodyPr>
          <a:lstStyle/>
          <a:p>
            <a:pPr marL="540">
              <a:buClr>
                <a:srgbClr val="000000"/>
              </a:buClr>
            </a:pPr>
            <a:r>
              <a:rPr lang="en-GB" sz="2000" b="1" spc="-1" dirty="0">
                <a:solidFill>
                  <a:srgbClr val="000000"/>
                </a:solidFill>
                <a:uFill>
                  <a:solidFill>
                    <a:srgbClr val="FFFFFF"/>
                  </a:solidFill>
                </a:uFill>
                <a:latin typeface="Times New Roman" panose="02020603050405020304" pitchFamily="18" charset="0"/>
                <a:cs typeface="Times New Roman" panose="02020603050405020304" pitchFamily="18" charset="0"/>
              </a:rPr>
              <a:t>Reward system: </a:t>
            </a:r>
            <a:r>
              <a:rPr lang="en-GB" sz="2000" spc="-1" dirty="0">
                <a:solidFill>
                  <a:srgbClr val="000000"/>
                </a:solidFill>
                <a:uFill>
                  <a:solidFill>
                    <a:srgbClr val="FFFFFF"/>
                  </a:solidFill>
                </a:uFill>
                <a:latin typeface="Times New Roman" panose="02020603050405020304" pitchFamily="18" charset="0"/>
                <a:cs typeface="Times New Roman" panose="02020603050405020304" pitchFamily="18" charset="0"/>
              </a:rPr>
              <a:t>The faster the response, the more points you score (for a correct response).</a:t>
            </a:r>
          </a:p>
        </p:txBody>
      </p:sp>
      <p:sp>
        <p:nvSpPr>
          <p:cNvPr id="5" name="Arrow: Right 4">
            <a:extLst>
              <a:ext uri="{FF2B5EF4-FFF2-40B4-BE49-F238E27FC236}">
                <a16:creationId xmlns:a16="http://schemas.microsoft.com/office/drawing/2014/main" id="{7556FB9E-24C6-4414-87AA-9B87AFF6795B}"/>
              </a:ext>
            </a:extLst>
          </p:cNvPr>
          <p:cNvSpPr/>
          <p:nvPr/>
        </p:nvSpPr>
        <p:spPr>
          <a:xfrm>
            <a:off x="7723271" y="2686544"/>
            <a:ext cx="576072" cy="127272"/>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rgbClr val="111111"/>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46ACF4B7-A311-42C9-B77C-A71E2D3AEB5A}"/>
              </a:ext>
            </a:extLst>
          </p:cNvPr>
          <p:cNvCxnSpPr>
            <a:cxnSpLocks/>
          </p:cNvCxnSpPr>
          <p:nvPr/>
        </p:nvCxnSpPr>
        <p:spPr>
          <a:xfrm>
            <a:off x="8354568" y="2705647"/>
            <a:ext cx="0" cy="2838575"/>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32AEB5-5B42-41DE-B33F-80F41D690560}"/>
              </a:ext>
            </a:extLst>
          </p:cNvPr>
          <p:cNvSpPr txBox="1"/>
          <p:nvPr/>
        </p:nvSpPr>
        <p:spPr>
          <a:xfrm>
            <a:off x="8137158" y="2473181"/>
            <a:ext cx="840748" cy="300082"/>
          </a:xfrm>
          <a:prstGeom prst="rect">
            <a:avLst/>
          </a:prstGeom>
          <a:noFill/>
        </p:spPr>
        <p:txBody>
          <a:bodyPr wrap="square" rtlCol="0">
            <a:spAutoFit/>
          </a:bodyPr>
          <a:lstStyle/>
          <a:p>
            <a:r>
              <a:rPr lang="en-GB" sz="1350" dirty="0">
                <a:solidFill>
                  <a:srgbClr val="111111"/>
                </a:solidFill>
                <a:latin typeface="Times New Roman" panose="02020603050405020304" pitchFamily="18" charset="0"/>
                <a:cs typeface="Times New Roman" panose="02020603050405020304" pitchFamily="18" charset="0"/>
              </a:rPr>
              <a:t>max</a:t>
            </a:r>
          </a:p>
        </p:txBody>
      </p:sp>
      <p:sp>
        <p:nvSpPr>
          <p:cNvPr id="11" name="Arrow: Right 10">
            <a:extLst>
              <a:ext uri="{FF2B5EF4-FFF2-40B4-BE49-F238E27FC236}">
                <a16:creationId xmlns:a16="http://schemas.microsoft.com/office/drawing/2014/main" id="{E55AB947-7BCB-46E4-821D-46AB2E0F2280}"/>
              </a:ext>
            </a:extLst>
          </p:cNvPr>
          <p:cNvSpPr/>
          <p:nvPr/>
        </p:nvSpPr>
        <p:spPr>
          <a:xfrm rot="10800000">
            <a:off x="8403842" y="5466347"/>
            <a:ext cx="576072" cy="12727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Times New Roman" panose="02020603050405020304" pitchFamily="18" charset="0"/>
              <a:cs typeface="Times New Roman" panose="02020603050405020304" pitchFamily="18" charset="0"/>
            </a:endParaRPr>
          </a:p>
        </p:txBody>
      </p:sp>
      <p:pic>
        <p:nvPicPr>
          <p:cNvPr id="9" name="demo_score">
            <a:hlinkClick r:id="" action="ppaction://media"/>
            <a:extLst>
              <a:ext uri="{FF2B5EF4-FFF2-40B4-BE49-F238E27FC236}">
                <a16:creationId xmlns:a16="http://schemas.microsoft.com/office/drawing/2014/main" id="{FC50946D-5986-4B65-AF6B-A20469CA2FBE}"/>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40000" contrast="40000"/>
          </a:blip>
          <a:stretch>
            <a:fillRect/>
          </a:stretch>
        </p:blipFill>
        <p:spPr>
          <a:xfrm>
            <a:off x="2137072" y="2555307"/>
            <a:ext cx="4235946" cy="3176960"/>
          </a:xfrm>
          <a:prstGeom prst="rect">
            <a:avLst/>
          </a:prstGeom>
        </p:spPr>
      </p:pic>
      <p:sp>
        <p:nvSpPr>
          <p:cNvPr id="13" name="TextBox 12">
            <a:extLst>
              <a:ext uri="{FF2B5EF4-FFF2-40B4-BE49-F238E27FC236}">
                <a16:creationId xmlns:a16="http://schemas.microsoft.com/office/drawing/2014/main" id="{2FA74A1B-343A-4057-A875-11879A8409AD}"/>
              </a:ext>
            </a:extLst>
          </p:cNvPr>
          <p:cNvSpPr txBox="1"/>
          <p:nvPr/>
        </p:nvSpPr>
        <p:spPr>
          <a:xfrm>
            <a:off x="8140621" y="5533465"/>
            <a:ext cx="840748" cy="300082"/>
          </a:xfrm>
          <a:prstGeom prst="rect">
            <a:avLst/>
          </a:prstGeom>
          <a:noFill/>
        </p:spPr>
        <p:txBody>
          <a:bodyPr wrap="square" rtlCol="0">
            <a:spAutoFit/>
          </a:bodyPr>
          <a:lstStyle/>
          <a:p>
            <a:r>
              <a:rPr lang="en-GB" sz="1350" dirty="0">
                <a:solidFill>
                  <a:schemeClr val="tx1">
                    <a:lumMod val="50000"/>
                  </a:schemeClr>
                </a:solidFill>
                <a:latin typeface="Times New Roman" panose="02020603050405020304" pitchFamily="18" charset="0"/>
                <a:cs typeface="Times New Roman" panose="02020603050405020304" pitchFamily="18" charset="0"/>
              </a:rPr>
              <a:t>min</a:t>
            </a:r>
          </a:p>
        </p:txBody>
      </p:sp>
      <p:sp>
        <p:nvSpPr>
          <p:cNvPr id="14" name="TextBox 13">
            <a:extLst>
              <a:ext uri="{FF2B5EF4-FFF2-40B4-BE49-F238E27FC236}">
                <a16:creationId xmlns:a16="http://schemas.microsoft.com/office/drawing/2014/main" id="{B6705762-E56E-45C3-BAE6-A4ECB86063E1}"/>
              </a:ext>
            </a:extLst>
          </p:cNvPr>
          <p:cNvSpPr txBox="1"/>
          <p:nvPr/>
        </p:nvSpPr>
        <p:spPr>
          <a:xfrm>
            <a:off x="7336047" y="2002818"/>
            <a:ext cx="895973" cy="715581"/>
          </a:xfrm>
          <a:prstGeom prst="rect">
            <a:avLst/>
          </a:prstGeom>
          <a:noFill/>
        </p:spPr>
        <p:txBody>
          <a:bodyPr wrap="square" rtlCol="0">
            <a:spAutoFit/>
          </a:bodyPr>
          <a:lstStyle/>
          <a:p>
            <a:pPr algn="ctr"/>
            <a:r>
              <a:rPr lang="en-GB" sz="1350" dirty="0">
                <a:solidFill>
                  <a:srgbClr val="111111"/>
                </a:solidFill>
                <a:latin typeface="Times New Roman" panose="02020603050405020304" pitchFamily="18" charset="0"/>
                <a:cs typeface="Times New Roman" panose="02020603050405020304" pitchFamily="18" charset="0"/>
              </a:rPr>
              <a:t>Reward</a:t>
            </a:r>
          </a:p>
          <a:p>
            <a:pPr algn="ctr"/>
            <a:r>
              <a:rPr lang="en-GB" sz="1350" dirty="0">
                <a:solidFill>
                  <a:srgbClr val="111111"/>
                </a:solidFill>
                <a:latin typeface="Times New Roman" panose="02020603050405020304" pitchFamily="18" charset="0"/>
                <a:cs typeface="Times New Roman" panose="02020603050405020304" pitchFamily="18" charset="0"/>
              </a:rPr>
              <a:t>(if correct)</a:t>
            </a:r>
          </a:p>
        </p:txBody>
      </p:sp>
      <p:sp>
        <p:nvSpPr>
          <p:cNvPr id="15" name="TextBox 14">
            <a:extLst>
              <a:ext uri="{FF2B5EF4-FFF2-40B4-BE49-F238E27FC236}">
                <a16:creationId xmlns:a16="http://schemas.microsoft.com/office/drawing/2014/main" id="{45468DE7-5E0B-47B7-9EFA-C2CEBDC87BE5}"/>
              </a:ext>
            </a:extLst>
          </p:cNvPr>
          <p:cNvSpPr txBox="1"/>
          <p:nvPr/>
        </p:nvSpPr>
        <p:spPr>
          <a:xfrm>
            <a:off x="8489628" y="1974968"/>
            <a:ext cx="840748" cy="715581"/>
          </a:xfrm>
          <a:prstGeom prst="rect">
            <a:avLst/>
          </a:prstGeom>
          <a:noFill/>
        </p:spPr>
        <p:txBody>
          <a:bodyPr wrap="square" rtlCol="0">
            <a:spAutoFit/>
          </a:bodyPr>
          <a:lstStyle/>
          <a:p>
            <a:pPr algn="ctr"/>
            <a:r>
              <a:rPr lang="en-GB" sz="1350" dirty="0">
                <a:solidFill>
                  <a:srgbClr val="111111"/>
                </a:solidFill>
                <a:latin typeface="Times New Roman" panose="02020603050405020304" pitchFamily="18" charset="0"/>
                <a:cs typeface="Times New Roman" panose="02020603050405020304" pitchFamily="18" charset="0"/>
              </a:rPr>
              <a:t>Penalty</a:t>
            </a:r>
          </a:p>
          <a:p>
            <a:pPr algn="ctr"/>
            <a:r>
              <a:rPr lang="en-GB" sz="1350" dirty="0">
                <a:solidFill>
                  <a:srgbClr val="111111"/>
                </a:solidFill>
                <a:latin typeface="Times New Roman" panose="02020603050405020304" pitchFamily="18" charset="0"/>
                <a:cs typeface="Times New Roman" panose="02020603050405020304" pitchFamily="18" charset="0"/>
              </a:rPr>
              <a:t>(if wrong)</a:t>
            </a:r>
          </a:p>
        </p:txBody>
      </p:sp>
      <p:sp>
        <p:nvSpPr>
          <p:cNvPr id="16" name="Rectangle 15">
            <a:extLst>
              <a:ext uri="{FF2B5EF4-FFF2-40B4-BE49-F238E27FC236}">
                <a16:creationId xmlns:a16="http://schemas.microsoft.com/office/drawing/2014/main" id="{7949EB00-154A-4E16-B8F8-A5FC3EEC12AE}"/>
              </a:ext>
            </a:extLst>
          </p:cNvPr>
          <p:cNvSpPr/>
          <p:nvPr/>
        </p:nvSpPr>
        <p:spPr>
          <a:xfrm>
            <a:off x="3066951" y="5404680"/>
            <a:ext cx="4235946" cy="276999"/>
          </a:xfrm>
          <a:prstGeom prst="rect">
            <a:avLst/>
          </a:prstGeom>
        </p:spPr>
        <p:txBody>
          <a:bodyPr wrap="square">
            <a:spAutoFit/>
          </a:bodyPr>
          <a:lstStyle/>
          <a:p>
            <a:pPr algn="ctr"/>
            <a:r>
              <a:rPr lang="en-GB" sz="1200" spc="-1" dirty="0">
                <a:solidFill>
                  <a:schemeClr val="bg1"/>
                </a:solidFill>
                <a:uFill>
                  <a:solidFill>
                    <a:srgbClr val="FFFFFF"/>
                  </a:solidFill>
                </a:uFill>
                <a:latin typeface="Franklin Gothic Book"/>
                <a:ea typeface="DejaVu Sans"/>
              </a:rPr>
              <a:t>Brightness and contrast increased by 40% for presentation</a:t>
            </a:r>
            <a:endParaRPr lang="en-GB" sz="1200" dirty="0">
              <a:solidFill>
                <a:schemeClr val="bg1"/>
              </a:solidFill>
            </a:endParaRPr>
          </a:p>
        </p:txBody>
      </p:sp>
      <p:sp>
        <p:nvSpPr>
          <p:cNvPr id="17" name="Rectangle 16">
            <a:extLst>
              <a:ext uri="{FF2B5EF4-FFF2-40B4-BE49-F238E27FC236}">
                <a16:creationId xmlns:a16="http://schemas.microsoft.com/office/drawing/2014/main" id="{3F872A61-BADC-4AAF-9B1A-34BC962F6FF2}"/>
              </a:ext>
            </a:extLst>
          </p:cNvPr>
          <p:cNvSpPr/>
          <p:nvPr/>
        </p:nvSpPr>
        <p:spPr>
          <a:xfrm>
            <a:off x="1779776" y="242214"/>
            <a:ext cx="8819829" cy="707886"/>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Incorporating Time Pressure</a:t>
            </a:r>
          </a:p>
        </p:txBody>
      </p:sp>
    </p:spTree>
    <p:extLst>
      <p:ext uri="{BB962C8B-B14F-4D97-AF65-F5344CB8AC3E}">
        <p14:creationId xmlns:p14="http://schemas.microsoft.com/office/powerpoint/2010/main" val="1089534947"/>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9"/>
                                        </p:tgtEl>
                                      </p:cBhvr>
                                    </p:cmd>
                                  </p:childTnLst>
                                </p:cTn>
                              </p:par>
                              <p:par>
                                <p:cTn id="7" presetID="42" presetClass="path" presetSubtype="0" accel="50000" decel="50000" fill="hold" grpId="0" nodeType="withEffect">
                                  <p:stCondLst>
                                    <p:cond delay="0"/>
                                  </p:stCondLst>
                                  <p:childTnLst>
                                    <p:animMotion origin="layout" path="M -2.77778E-7 -4.07407E-6 L -2.77778E-7 0.54074 " pathEditMode="relative" rAng="0" ptsTypes="AA">
                                      <p:cBhvr>
                                        <p:cTn id="8" dur="5100" fill="hold"/>
                                        <p:tgtEl>
                                          <p:spTgt spid="5"/>
                                        </p:tgtEl>
                                        <p:attrNameLst>
                                          <p:attrName>ppt_x</p:attrName>
                                          <p:attrName>ppt_y</p:attrName>
                                        </p:attrNameLst>
                                      </p:cBhvr>
                                      <p:rCtr x="0" y="27037"/>
                                    </p:animMotion>
                                  </p:childTnLst>
                                </p:cTn>
                              </p:par>
                              <p:par>
                                <p:cTn id="9" presetID="42" presetClass="path" presetSubtype="0" accel="50000" decel="50000" fill="hold" grpId="0" nodeType="withEffect">
                                  <p:stCondLst>
                                    <p:cond delay="0"/>
                                  </p:stCondLst>
                                  <p:childTnLst>
                                    <p:animMotion origin="layout" path="M -2.22222E-6 -3.33333E-6 L -2.22222E-6 -0.54027 " pathEditMode="relative" rAng="0" ptsTypes="AA">
                                      <p:cBhvr>
                                        <p:cTn id="10" dur="5100" fill="hold"/>
                                        <p:tgtEl>
                                          <p:spTgt spid="11"/>
                                        </p:tgtEl>
                                        <p:attrNameLst>
                                          <p:attrName>ppt_x</p:attrName>
                                          <p:attrName>ppt_y</p:attrName>
                                        </p:attrNameLst>
                                      </p:cBhvr>
                                      <p:rCtr x="0" y="-27014"/>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childTnLst>
        </p:cTn>
      </p:par>
    </p:tnLst>
    <p:bldLst>
      <p:bldP spid="5"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CADC87-03C7-4644-94A0-69D8443E0C3F}"/>
              </a:ext>
            </a:extLst>
          </p:cNvPr>
          <p:cNvSpPr>
            <a:spLocks noGrp="1"/>
          </p:cNvSpPr>
          <p:nvPr>
            <p:ph type="title"/>
          </p:nvPr>
        </p:nvSpPr>
        <p:spPr>
          <a:xfrm>
            <a:off x="2988285" y="723592"/>
            <a:ext cx="6586898" cy="291704"/>
          </a:xfrm>
        </p:spPr>
        <p:txBody>
          <a:bodyPr>
            <a:normAutofit fontScale="90000"/>
          </a:bodyPr>
          <a:lstStyle/>
          <a:p>
            <a:r>
              <a:rPr lang="en-GB" b="1" dirty="0">
                <a:solidFill>
                  <a:srgbClr val="002060"/>
                </a:solidFill>
                <a:latin typeface="Times New Roman" panose="02020603050405020304" pitchFamily="18" charset="0"/>
                <a:cs typeface="Times New Roman" panose="02020603050405020304" pitchFamily="18" charset="0"/>
              </a:rPr>
              <a:t>Similar but Weaker Neural Correlates</a:t>
            </a:r>
          </a:p>
        </p:txBody>
      </p:sp>
      <p:sp>
        <p:nvSpPr>
          <p:cNvPr id="34" name="TextBox 33">
            <a:extLst>
              <a:ext uri="{FF2B5EF4-FFF2-40B4-BE49-F238E27FC236}">
                <a16:creationId xmlns:a16="http://schemas.microsoft.com/office/drawing/2014/main" id="{6D668E14-D570-43ED-8826-8D83BF512946}"/>
              </a:ext>
            </a:extLst>
          </p:cNvPr>
          <p:cNvSpPr txBox="1"/>
          <p:nvPr/>
        </p:nvSpPr>
        <p:spPr>
          <a:xfrm>
            <a:off x="2856311" y="1926788"/>
            <a:ext cx="6498813" cy="707886"/>
          </a:xfrm>
          <a:prstGeom prst="rect">
            <a:avLst/>
          </a:prstGeom>
          <a:noFill/>
        </p:spPr>
        <p:txBody>
          <a:bodyPr wrap="square" rtlCol="0">
            <a:spAutoFit/>
          </a:bodyPr>
          <a:lstStyle/>
          <a:p>
            <a:r>
              <a:rPr lang="en-GB" sz="2000" dirty="0">
                <a:solidFill>
                  <a:srgbClr val="111111"/>
                </a:solidFill>
                <a:latin typeface="Times New Roman" panose="02020603050405020304" pitchFamily="18" charset="0"/>
                <a:cs typeface="Times New Roman" panose="02020603050405020304" pitchFamily="18" charset="0"/>
                <a:sym typeface="Wingdings" panose="05000000000000000000" pitchFamily="2" charset="2"/>
              </a:rPr>
              <a:t>Response-locked epochs separated for correct and incorrect decisions</a:t>
            </a:r>
          </a:p>
        </p:txBody>
      </p:sp>
      <p:grpSp>
        <p:nvGrpSpPr>
          <p:cNvPr id="3" name="Group 2">
            <a:extLst>
              <a:ext uri="{FF2B5EF4-FFF2-40B4-BE49-F238E27FC236}">
                <a16:creationId xmlns:a16="http://schemas.microsoft.com/office/drawing/2014/main" id="{707BD842-EECB-4926-8865-16D3FEA248D7}"/>
              </a:ext>
            </a:extLst>
          </p:cNvPr>
          <p:cNvGrpSpPr/>
          <p:nvPr/>
        </p:nvGrpSpPr>
        <p:grpSpPr>
          <a:xfrm>
            <a:off x="2515213" y="2307432"/>
            <a:ext cx="7303417" cy="2522729"/>
            <a:chOff x="1778821" y="1933575"/>
            <a:chExt cx="8508688" cy="2925344"/>
          </a:xfrm>
        </p:grpSpPr>
        <p:pic>
          <p:nvPicPr>
            <p:cNvPr id="8" name="Picture 7">
              <a:extLst>
                <a:ext uri="{FF2B5EF4-FFF2-40B4-BE49-F238E27FC236}">
                  <a16:creationId xmlns:a16="http://schemas.microsoft.com/office/drawing/2014/main" id="{CAC3097C-24E9-4B50-B588-08459761BFEF}"/>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778821" y="1933575"/>
              <a:ext cx="3896957" cy="2925344"/>
            </a:xfrm>
            <a:prstGeom prst="rect">
              <a:avLst/>
            </a:prstGeom>
            <a:noFill/>
            <a:ln>
              <a:noFill/>
            </a:ln>
          </p:spPr>
        </p:pic>
        <p:pic>
          <p:nvPicPr>
            <p:cNvPr id="9" name="Picture 8">
              <a:extLst>
                <a:ext uri="{FF2B5EF4-FFF2-40B4-BE49-F238E27FC236}">
                  <a16:creationId xmlns:a16="http://schemas.microsoft.com/office/drawing/2014/main" id="{66BD386C-693C-40E7-9E43-69B5051ECC93}"/>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5867909" y="2447925"/>
              <a:ext cx="4419600" cy="2209800"/>
            </a:xfrm>
            <a:prstGeom prst="rect">
              <a:avLst/>
            </a:prstGeom>
            <a:noFill/>
            <a:ln>
              <a:noFill/>
            </a:ln>
          </p:spPr>
        </p:pic>
      </p:grpSp>
      <p:cxnSp>
        <p:nvCxnSpPr>
          <p:cNvPr id="6" name="Straight Connector 5">
            <a:extLst>
              <a:ext uri="{FF2B5EF4-FFF2-40B4-BE49-F238E27FC236}">
                <a16:creationId xmlns:a16="http://schemas.microsoft.com/office/drawing/2014/main" id="{7E78CF6E-3A19-417E-8C70-9C29DA466E79}"/>
              </a:ext>
            </a:extLst>
          </p:cNvPr>
          <p:cNvCxnSpPr>
            <a:cxnSpLocks/>
          </p:cNvCxnSpPr>
          <p:nvPr/>
        </p:nvCxnSpPr>
        <p:spPr>
          <a:xfrm flipV="1">
            <a:off x="4717256" y="2764632"/>
            <a:ext cx="0" cy="1585913"/>
          </a:xfrm>
          <a:prstGeom prst="line">
            <a:avLst/>
          </a:prstGeom>
          <a:ln w="28575">
            <a:solidFill>
              <a:srgbClr val="111111"/>
            </a:solidFill>
            <a:prstDash val="dash"/>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201790B-34AF-46AC-909E-F031C8BA81F8}"/>
              </a:ext>
            </a:extLst>
          </p:cNvPr>
          <p:cNvSpPr/>
          <p:nvPr/>
        </p:nvSpPr>
        <p:spPr>
          <a:xfrm>
            <a:off x="7508082" y="3526633"/>
            <a:ext cx="102394" cy="1071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a:extLst>
              <a:ext uri="{FF2B5EF4-FFF2-40B4-BE49-F238E27FC236}">
                <a16:creationId xmlns:a16="http://schemas.microsoft.com/office/drawing/2014/main" id="{B748992B-C7C7-40FE-B765-4A081E622813}"/>
              </a:ext>
            </a:extLst>
          </p:cNvPr>
          <p:cNvSpPr/>
          <p:nvPr/>
        </p:nvSpPr>
        <p:spPr>
          <a:xfrm>
            <a:off x="6429935" y="3526633"/>
            <a:ext cx="102394" cy="1071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Oval 15">
            <a:extLst>
              <a:ext uri="{FF2B5EF4-FFF2-40B4-BE49-F238E27FC236}">
                <a16:creationId xmlns:a16="http://schemas.microsoft.com/office/drawing/2014/main" id="{2356C265-FD3F-431B-925C-33F757B301AC}"/>
              </a:ext>
            </a:extLst>
          </p:cNvPr>
          <p:cNvSpPr/>
          <p:nvPr/>
        </p:nvSpPr>
        <p:spPr>
          <a:xfrm>
            <a:off x="8588611" y="3526633"/>
            <a:ext cx="102394" cy="1071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653105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18F4FC-2F9D-49C8-9FBF-C17242C64E4F}"/>
              </a:ext>
            </a:extLst>
          </p:cNvPr>
          <p:cNvSpPr>
            <a:spLocks noGrp="1"/>
          </p:cNvSpPr>
          <p:nvPr>
            <p:ph type="body" sz="quarter" idx="10"/>
          </p:nvPr>
        </p:nvSpPr>
        <p:spPr/>
        <p:txBody>
          <a:bodyPr/>
          <a:lstStyle/>
          <a:p>
            <a:r>
              <a:rPr lang="en-GB" dirty="0"/>
              <a:t>Neural correlates of DM</a:t>
            </a:r>
            <a:r>
              <a:rPr lang="en-GB" sz="1633" dirty="0"/>
              <a:t> (TA1)</a:t>
            </a:r>
          </a:p>
        </p:txBody>
      </p:sp>
      <p:sp>
        <p:nvSpPr>
          <p:cNvPr id="31" name="Rectangle 30">
            <a:extLst>
              <a:ext uri="{FF2B5EF4-FFF2-40B4-BE49-F238E27FC236}">
                <a16:creationId xmlns:a16="http://schemas.microsoft.com/office/drawing/2014/main" id="{2DDC378D-61D1-4024-B341-D2B405EFD09B}"/>
              </a:ext>
            </a:extLst>
          </p:cNvPr>
          <p:cNvSpPr/>
          <p:nvPr/>
        </p:nvSpPr>
        <p:spPr>
          <a:xfrm>
            <a:off x="1077439" y="104783"/>
            <a:ext cx="10033283" cy="1323439"/>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Time Frequency Neural Correlates of Confidence</a:t>
            </a:r>
          </a:p>
        </p:txBody>
      </p:sp>
      <p:pic>
        <p:nvPicPr>
          <p:cNvPr id="7" name="Picture 6">
            <a:extLst>
              <a:ext uri="{FF2B5EF4-FFF2-40B4-BE49-F238E27FC236}">
                <a16:creationId xmlns:a16="http://schemas.microsoft.com/office/drawing/2014/main" id="{E15698F2-2512-4BC9-BBA9-2EDE3F6EE584}"/>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282560" y="2661673"/>
            <a:ext cx="5626879" cy="3813558"/>
          </a:xfrm>
          <a:prstGeom prst="rect">
            <a:avLst/>
          </a:prstGeom>
          <a:noFill/>
          <a:ln>
            <a:noFill/>
          </a:ln>
        </p:spPr>
      </p:pic>
      <p:sp>
        <p:nvSpPr>
          <p:cNvPr id="8" name="TextBox 7">
            <a:extLst>
              <a:ext uri="{FF2B5EF4-FFF2-40B4-BE49-F238E27FC236}">
                <a16:creationId xmlns:a16="http://schemas.microsoft.com/office/drawing/2014/main" id="{E395D06D-95CE-4EC4-AA6C-A3788389E10F}"/>
              </a:ext>
            </a:extLst>
          </p:cNvPr>
          <p:cNvSpPr txBox="1"/>
          <p:nvPr/>
        </p:nvSpPr>
        <p:spPr>
          <a:xfrm>
            <a:off x="1776412" y="1537116"/>
            <a:ext cx="8639175" cy="1015663"/>
          </a:xfrm>
          <a:prstGeom prst="rect">
            <a:avLst/>
          </a:prstGeom>
          <a:noFill/>
        </p:spPr>
        <p:txBody>
          <a:bodyPr wrap="square" rtlCol="0">
            <a:spAutoFit/>
          </a:bodyPr>
          <a:lstStyle/>
          <a:p>
            <a:r>
              <a:rPr lang="en-GB" sz="2000" dirty="0">
                <a:solidFill>
                  <a:srgbClr val="111111"/>
                </a:solidFill>
                <a:latin typeface="+mn-lt"/>
                <a:sym typeface="Wingdings" panose="05000000000000000000" pitchFamily="2" charset="2"/>
              </a:rPr>
              <a:t>Similar results to the Corridor experiment</a:t>
            </a:r>
          </a:p>
          <a:p>
            <a:r>
              <a:rPr lang="en-GB" sz="2000" dirty="0">
                <a:solidFill>
                  <a:srgbClr val="111111"/>
                </a:solidFill>
                <a:latin typeface="+mn-lt"/>
                <a:sym typeface="Wingdings" panose="05000000000000000000" pitchFamily="2" charset="2"/>
              </a:rPr>
              <a:t> </a:t>
            </a:r>
            <a:r>
              <a:rPr lang="en-GB" sz="2000" b="1" dirty="0">
                <a:solidFill>
                  <a:srgbClr val="111111"/>
                </a:solidFill>
                <a:latin typeface="+mn-lt"/>
                <a:sym typeface="Wingdings" panose="05000000000000000000" pitchFamily="2" charset="2"/>
              </a:rPr>
              <a:t>Low-frequency </a:t>
            </a:r>
            <a:r>
              <a:rPr lang="en-GB" sz="2000" dirty="0">
                <a:solidFill>
                  <a:srgbClr val="111111"/>
                </a:solidFill>
                <a:latin typeface="+mn-lt"/>
                <a:sym typeface="Wingdings" panose="05000000000000000000" pitchFamily="2" charset="2"/>
              </a:rPr>
              <a:t>(0-8 Hz) and </a:t>
            </a:r>
            <a:r>
              <a:rPr lang="en-GB" sz="2000" b="1" dirty="0">
                <a:solidFill>
                  <a:srgbClr val="111111"/>
                </a:solidFill>
                <a:latin typeface="+mn-lt"/>
                <a:sym typeface="Wingdings" panose="05000000000000000000" pitchFamily="2" charset="2"/>
              </a:rPr>
              <a:t>high-frequency </a:t>
            </a:r>
            <a:r>
              <a:rPr lang="en-GB" sz="2000" dirty="0">
                <a:solidFill>
                  <a:srgbClr val="111111"/>
                </a:solidFill>
                <a:latin typeface="+mn-lt"/>
                <a:sym typeface="Wingdings" panose="05000000000000000000" pitchFamily="2" charset="2"/>
              </a:rPr>
              <a:t>(15-30 Hz)</a:t>
            </a:r>
            <a:r>
              <a:rPr lang="en-GB" sz="2000" b="1" dirty="0">
                <a:solidFill>
                  <a:srgbClr val="111111"/>
                </a:solidFill>
                <a:latin typeface="+mn-lt"/>
                <a:sym typeface="Wingdings" panose="05000000000000000000" pitchFamily="2" charset="2"/>
              </a:rPr>
              <a:t> correlates</a:t>
            </a:r>
            <a:r>
              <a:rPr lang="en-GB" sz="2000" dirty="0">
                <a:solidFill>
                  <a:srgbClr val="111111"/>
                </a:solidFill>
                <a:latin typeface="+mn-lt"/>
                <a:sym typeface="Wingdings" panose="05000000000000000000" pitchFamily="2" charset="2"/>
              </a:rPr>
              <a:t> of objective confidence were </a:t>
            </a:r>
            <a:r>
              <a:rPr lang="en-GB" sz="2000" b="1" dirty="0">
                <a:solidFill>
                  <a:srgbClr val="111111"/>
                </a:solidFill>
                <a:latin typeface="+mn-lt"/>
                <a:sym typeface="Wingdings" panose="05000000000000000000" pitchFamily="2" charset="2"/>
              </a:rPr>
              <a:t>more frontal </a:t>
            </a:r>
            <a:r>
              <a:rPr lang="en-GB" sz="2000" dirty="0">
                <a:solidFill>
                  <a:srgbClr val="111111"/>
                </a:solidFill>
                <a:latin typeface="+mn-lt"/>
                <a:sym typeface="Wingdings" panose="05000000000000000000" pitchFamily="2" charset="2"/>
              </a:rPr>
              <a:t>(</a:t>
            </a:r>
            <a:r>
              <a:rPr lang="en-GB" sz="2000" dirty="0" err="1">
                <a:solidFill>
                  <a:srgbClr val="111111"/>
                </a:solidFill>
                <a:latin typeface="+mn-lt"/>
                <a:sym typeface="Wingdings" panose="05000000000000000000" pitchFamily="2" charset="2"/>
              </a:rPr>
              <a:t>FCz</a:t>
            </a:r>
            <a:r>
              <a:rPr lang="en-GB" sz="2000" dirty="0">
                <a:solidFill>
                  <a:srgbClr val="111111"/>
                </a:solidFill>
                <a:latin typeface="+mn-lt"/>
                <a:sym typeface="Wingdings" panose="05000000000000000000" pitchFamily="2" charset="2"/>
              </a:rPr>
              <a:t>) than in the Corridor experiment</a:t>
            </a:r>
          </a:p>
        </p:txBody>
      </p:sp>
    </p:spTree>
    <p:extLst>
      <p:ext uri="{BB962C8B-B14F-4D97-AF65-F5344CB8AC3E}">
        <p14:creationId xmlns:p14="http://schemas.microsoft.com/office/powerpoint/2010/main" val="3184467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18F4FC-2F9D-49C8-9FBF-C17242C64E4F}"/>
              </a:ext>
            </a:extLst>
          </p:cNvPr>
          <p:cNvSpPr>
            <a:spLocks noGrp="1"/>
          </p:cNvSpPr>
          <p:nvPr>
            <p:ph type="body" sz="quarter" idx="10"/>
          </p:nvPr>
        </p:nvSpPr>
        <p:spPr/>
        <p:txBody>
          <a:bodyPr/>
          <a:lstStyle/>
          <a:p>
            <a:r>
              <a:rPr lang="en-GB" dirty="0"/>
              <a:t>Neural correlates of DM</a:t>
            </a:r>
            <a:r>
              <a:rPr lang="en-GB" sz="1633" dirty="0"/>
              <a:t> (TA1)</a:t>
            </a:r>
          </a:p>
        </p:txBody>
      </p:sp>
      <p:sp>
        <p:nvSpPr>
          <p:cNvPr id="31" name="Rectangle 30">
            <a:extLst>
              <a:ext uri="{FF2B5EF4-FFF2-40B4-BE49-F238E27FC236}">
                <a16:creationId xmlns:a16="http://schemas.microsoft.com/office/drawing/2014/main" id="{2DDC378D-61D1-4024-B341-D2B405EFD09B}"/>
              </a:ext>
            </a:extLst>
          </p:cNvPr>
          <p:cNvSpPr/>
          <p:nvPr/>
        </p:nvSpPr>
        <p:spPr>
          <a:xfrm>
            <a:off x="1077439" y="104783"/>
            <a:ext cx="10033283" cy="707886"/>
          </a:xfrm>
          <a:prstGeom prst="rect">
            <a:avLst/>
          </a:prstGeom>
        </p:spPr>
        <p:txBody>
          <a:bodyPr wrap="square">
            <a:spAutoFit/>
          </a:bodyPr>
          <a:lstStyle/>
          <a:p>
            <a:pPr algn="ctr"/>
            <a:r>
              <a:rPr lang="en-US" sz="4000" b="1" dirty="0">
                <a:latin typeface="Times New Roman" panose="02020603050405020304" pitchFamily="18" charset="0"/>
                <a:cs typeface="Times New Roman" panose="02020603050405020304" pitchFamily="18" charset="0"/>
              </a:rPr>
              <a:t>Final Results</a:t>
            </a:r>
          </a:p>
        </p:txBody>
      </p:sp>
      <p:pic>
        <p:nvPicPr>
          <p:cNvPr id="4" name="Picture 3" descr="Chart&#10;&#10;Description automatically generated">
            <a:extLst>
              <a:ext uri="{FF2B5EF4-FFF2-40B4-BE49-F238E27FC236}">
                <a16:creationId xmlns:a16="http://schemas.microsoft.com/office/drawing/2014/main" id="{27D1EABF-7221-4D1F-B82B-03B907631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955" y="1159475"/>
            <a:ext cx="10330249" cy="5165125"/>
          </a:xfrm>
          <a:prstGeom prst="rect">
            <a:avLst/>
          </a:prstGeom>
        </p:spPr>
      </p:pic>
      <p:sp>
        <p:nvSpPr>
          <p:cNvPr id="5" name="TextBox 4">
            <a:extLst>
              <a:ext uri="{FF2B5EF4-FFF2-40B4-BE49-F238E27FC236}">
                <a16:creationId xmlns:a16="http://schemas.microsoft.com/office/drawing/2014/main" id="{2BF48133-D852-4AB3-8766-A71734682471}"/>
              </a:ext>
            </a:extLst>
          </p:cNvPr>
          <p:cNvSpPr txBox="1"/>
          <p:nvPr/>
        </p:nvSpPr>
        <p:spPr>
          <a:xfrm>
            <a:off x="1077439" y="812669"/>
            <a:ext cx="1771447"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rPr>
              <a:t>CSP features</a:t>
            </a:r>
          </a:p>
        </p:txBody>
      </p:sp>
    </p:spTree>
    <p:extLst>
      <p:ext uri="{BB962C8B-B14F-4D97-AF65-F5344CB8AC3E}">
        <p14:creationId xmlns:p14="http://schemas.microsoft.com/office/powerpoint/2010/main" val="925535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EEG/MEG: Non-Linear</a:t>
            </a:r>
          </a:p>
        </p:txBody>
      </p:sp>
      <p:sp>
        <p:nvSpPr>
          <p:cNvPr id="39" name="Freeform 3">
            <a:extLst>
              <a:ext uri="{FF2B5EF4-FFF2-40B4-BE49-F238E27FC236}">
                <a16:creationId xmlns:a16="http://schemas.microsoft.com/office/drawing/2014/main" id="{D3B4B5CC-FFB7-4108-922F-BFB9F386E443}"/>
              </a:ext>
            </a:extLst>
          </p:cNvPr>
          <p:cNvSpPr>
            <a:spLocks/>
          </p:cNvSpPr>
          <p:nvPr/>
        </p:nvSpPr>
        <p:spPr bwMode="auto">
          <a:xfrm>
            <a:off x="2041357" y="4009343"/>
            <a:ext cx="1771650" cy="2595563"/>
          </a:xfrm>
          <a:custGeom>
            <a:avLst/>
            <a:gdLst>
              <a:gd name="T0" fmla="*/ 0 w 1116"/>
              <a:gd name="T1" fmla="*/ 62 h 1635"/>
              <a:gd name="T2" fmla="*/ 504 w 1116"/>
              <a:gd name="T3" fmla="*/ 44 h 1635"/>
              <a:gd name="T4" fmla="*/ 876 w 1116"/>
              <a:gd name="T5" fmla="*/ 326 h 1635"/>
              <a:gd name="T6" fmla="*/ 924 w 1116"/>
              <a:gd name="T7" fmla="*/ 662 h 1635"/>
              <a:gd name="T8" fmla="*/ 1116 w 1116"/>
              <a:gd name="T9" fmla="*/ 1046 h 1635"/>
              <a:gd name="T10" fmla="*/ 924 w 1116"/>
              <a:gd name="T11" fmla="*/ 1094 h 1635"/>
              <a:gd name="T12" fmla="*/ 924 w 1116"/>
              <a:gd name="T13" fmla="*/ 1190 h 1635"/>
              <a:gd name="T14" fmla="*/ 780 w 1116"/>
              <a:gd name="T15" fmla="*/ 1190 h 1635"/>
              <a:gd name="T16" fmla="*/ 828 w 1116"/>
              <a:gd name="T17" fmla="*/ 1286 h 1635"/>
              <a:gd name="T18" fmla="*/ 801 w 1116"/>
              <a:gd name="T19" fmla="*/ 1556 h 1635"/>
              <a:gd name="T20" fmla="*/ 588 w 1116"/>
              <a:gd name="T21" fmla="*/ 1622 h 1635"/>
              <a:gd name="T22" fmla="*/ 72 w 1116"/>
              <a:gd name="T23" fmla="*/ 1475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6" h="1635">
                <a:moveTo>
                  <a:pt x="0" y="62"/>
                </a:moveTo>
                <a:cubicBezTo>
                  <a:pt x="84" y="59"/>
                  <a:pt x="358" y="0"/>
                  <a:pt x="504" y="44"/>
                </a:cubicBezTo>
                <a:cubicBezTo>
                  <a:pt x="650" y="88"/>
                  <a:pt x="806" y="223"/>
                  <a:pt x="876" y="326"/>
                </a:cubicBezTo>
                <a:cubicBezTo>
                  <a:pt x="946" y="429"/>
                  <a:pt x="884" y="542"/>
                  <a:pt x="924" y="662"/>
                </a:cubicBezTo>
                <a:cubicBezTo>
                  <a:pt x="964" y="782"/>
                  <a:pt x="1116" y="974"/>
                  <a:pt x="1116" y="1046"/>
                </a:cubicBezTo>
                <a:cubicBezTo>
                  <a:pt x="1116" y="1118"/>
                  <a:pt x="956" y="1070"/>
                  <a:pt x="924" y="1094"/>
                </a:cubicBezTo>
                <a:cubicBezTo>
                  <a:pt x="892" y="1118"/>
                  <a:pt x="948" y="1174"/>
                  <a:pt x="924" y="1190"/>
                </a:cubicBezTo>
                <a:cubicBezTo>
                  <a:pt x="900" y="1206"/>
                  <a:pt x="796" y="1174"/>
                  <a:pt x="780" y="1190"/>
                </a:cubicBezTo>
                <a:cubicBezTo>
                  <a:pt x="764" y="1206"/>
                  <a:pt x="824" y="1225"/>
                  <a:pt x="828" y="1286"/>
                </a:cubicBezTo>
                <a:cubicBezTo>
                  <a:pt x="832" y="1347"/>
                  <a:pt x="841" y="1500"/>
                  <a:pt x="801" y="1556"/>
                </a:cubicBezTo>
                <a:cubicBezTo>
                  <a:pt x="761" y="1612"/>
                  <a:pt x="709" y="1635"/>
                  <a:pt x="588" y="1622"/>
                </a:cubicBezTo>
                <a:cubicBezTo>
                  <a:pt x="467" y="1609"/>
                  <a:pt x="179" y="1506"/>
                  <a:pt x="72" y="147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40" name="Freeform 4">
            <a:extLst>
              <a:ext uri="{FF2B5EF4-FFF2-40B4-BE49-F238E27FC236}">
                <a16:creationId xmlns:a16="http://schemas.microsoft.com/office/drawing/2014/main" id="{4A77D9CC-A6E2-4DC2-BC4B-1C3142681115}"/>
              </a:ext>
            </a:extLst>
          </p:cNvPr>
          <p:cNvSpPr>
            <a:spLocks/>
          </p:cNvSpPr>
          <p:nvPr/>
        </p:nvSpPr>
        <p:spPr bwMode="auto">
          <a:xfrm>
            <a:off x="2117557" y="4161743"/>
            <a:ext cx="1231900" cy="736600"/>
          </a:xfrm>
          <a:custGeom>
            <a:avLst/>
            <a:gdLst>
              <a:gd name="T0" fmla="*/ 80 w 776"/>
              <a:gd name="T1" fmla="*/ 24 h 464"/>
              <a:gd name="T2" fmla="*/ 512 w 776"/>
              <a:gd name="T3" fmla="*/ 72 h 464"/>
              <a:gd name="T4" fmla="*/ 752 w 776"/>
              <a:gd name="T5" fmla="*/ 312 h 464"/>
              <a:gd name="T6" fmla="*/ 656 w 776"/>
              <a:gd name="T7" fmla="*/ 456 h 464"/>
              <a:gd name="T8" fmla="*/ 368 w 776"/>
              <a:gd name="T9" fmla="*/ 360 h 464"/>
              <a:gd name="T10" fmla="*/ 320 w 776"/>
              <a:gd name="T11" fmla="*/ 264 h 464"/>
              <a:gd name="T12" fmla="*/ 128 w 776"/>
              <a:gd name="T13" fmla="*/ 360 h 464"/>
              <a:gd name="T14" fmla="*/ 32 w 776"/>
              <a:gd name="T15" fmla="*/ 216 h 464"/>
              <a:gd name="T16" fmla="*/ 80 w 776"/>
              <a:gd name="T17" fmla="*/ 2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464">
                <a:moveTo>
                  <a:pt x="80" y="24"/>
                </a:moveTo>
                <a:cubicBezTo>
                  <a:pt x="160" y="0"/>
                  <a:pt x="400" y="24"/>
                  <a:pt x="512" y="72"/>
                </a:cubicBezTo>
                <a:cubicBezTo>
                  <a:pt x="624" y="120"/>
                  <a:pt x="728" y="248"/>
                  <a:pt x="752" y="312"/>
                </a:cubicBezTo>
                <a:cubicBezTo>
                  <a:pt x="776" y="376"/>
                  <a:pt x="720" y="448"/>
                  <a:pt x="656" y="456"/>
                </a:cubicBezTo>
                <a:cubicBezTo>
                  <a:pt x="592" y="464"/>
                  <a:pt x="424" y="392"/>
                  <a:pt x="368" y="360"/>
                </a:cubicBezTo>
                <a:cubicBezTo>
                  <a:pt x="312" y="328"/>
                  <a:pt x="360" y="264"/>
                  <a:pt x="320" y="264"/>
                </a:cubicBezTo>
                <a:cubicBezTo>
                  <a:pt x="280" y="264"/>
                  <a:pt x="176" y="368"/>
                  <a:pt x="128" y="360"/>
                </a:cubicBezTo>
                <a:cubicBezTo>
                  <a:pt x="80" y="352"/>
                  <a:pt x="40" y="272"/>
                  <a:pt x="32" y="216"/>
                </a:cubicBezTo>
                <a:cubicBezTo>
                  <a:pt x="24" y="160"/>
                  <a:pt x="0" y="48"/>
                  <a:pt x="80" y="24"/>
                </a:cubicBez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41" name="Line 6">
            <a:extLst>
              <a:ext uri="{FF2B5EF4-FFF2-40B4-BE49-F238E27FC236}">
                <a16:creationId xmlns:a16="http://schemas.microsoft.com/office/drawing/2014/main" id="{2836E1D4-2648-41D7-B3F1-A02E83010E8C}"/>
              </a:ext>
            </a:extLst>
          </p:cNvPr>
          <p:cNvSpPr>
            <a:spLocks noChangeShapeType="1"/>
          </p:cNvSpPr>
          <p:nvPr/>
        </p:nvSpPr>
        <p:spPr bwMode="auto">
          <a:xfrm>
            <a:off x="1736557" y="3018743"/>
            <a:ext cx="3352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42" name="Line 7">
            <a:extLst>
              <a:ext uri="{FF2B5EF4-FFF2-40B4-BE49-F238E27FC236}">
                <a16:creationId xmlns:a16="http://schemas.microsoft.com/office/drawing/2014/main" id="{33A43692-AE04-4BC4-8C71-8C63F25256F3}"/>
              </a:ext>
            </a:extLst>
          </p:cNvPr>
          <p:cNvSpPr>
            <a:spLocks noChangeShapeType="1"/>
          </p:cNvSpPr>
          <p:nvPr/>
        </p:nvSpPr>
        <p:spPr bwMode="auto">
          <a:xfrm flipV="1">
            <a:off x="1736557" y="1494743"/>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43" name="Freeform 8">
            <a:extLst>
              <a:ext uri="{FF2B5EF4-FFF2-40B4-BE49-F238E27FC236}">
                <a16:creationId xmlns:a16="http://schemas.microsoft.com/office/drawing/2014/main" id="{4F7469C1-8FFF-44A1-9ED7-F7EF1621E205}"/>
              </a:ext>
            </a:extLst>
          </p:cNvPr>
          <p:cNvSpPr>
            <a:spLocks/>
          </p:cNvSpPr>
          <p:nvPr/>
        </p:nvSpPr>
        <p:spPr bwMode="auto">
          <a:xfrm>
            <a:off x="1812757" y="1532843"/>
            <a:ext cx="2286000" cy="1511300"/>
          </a:xfrm>
          <a:custGeom>
            <a:avLst/>
            <a:gdLst>
              <a:gd name="T0" fmla="*/ 0 w 1872"/>
              <a:gd name="T1" fmla="*/ 840 h 952"/>
              <a:gd name="T2" fmla="*/ 144 w 1872"/>
              <a:gd name="T3" fmla="*/ 216 h 952"/>
              <a:gd name="T4" fmla="*/ 240 w 1872"/>
              <a:gd name="T5" fmla="*/ 600 h 952"/>
              <a:gd name="T6" fmla="*/ 384 w 1872"/>
              <a:gd name="T7" fmla="*/ 408 h 952"/>
              <a:gd name="T8" fmla="*/ 432 w 1872"/>
              <a:gd name="T9" fmla="*/ 696 h 952"/>
              <a:gd name="T10" fmla="*/ 528 w 1872"/>
              <a:gd name="T11" fmla="*/ 168 h 952"/>
              <a:gd name="T12" fmla="*/ 576 w 1872"/>
              <a:gd name="T13" fmla="*/ 600 h 952"/>
              <a:gd name="T14" fmla="*/ 624 w 1872"/>
              <a:gd name="T15" fmla="*/ 792 h 952"/>
              <a:gd name="T16" fmla="*/ 672 w 1872"/>
              <a:gd name="T17" fmla="*/ 456 h 952"/>
              <a:gd name="T18" fmla="*/ 720 w 1872"/>
              <a:gd name="T19" fmla="*/ 600 h 952"/>
              <a:gd name="T20" fmla="*/ 768 w 1872"/>
              <a:gd name="T21" fmla="*/ 168 h 952"/>
              <a:gd name="T22" fmla="*/ 816 w 1872"/>
              <a:gd name="T23" fmla="*/ 648 h 952"/>
              <a:gd name="T24" fmla="*/ 864 w 1872"/>
              <a:gd name="T25" fmla="*/ 504 h 952"/>
              <a:gd name="T26" fmla="*/ 912 w 1872"/>
              <a:gd name="T27" fmla="*/ 840 h 952"/>
              <a:gd name="T28" fmla="*/ 960 w 1872"/>
              <a:gd name="T29" fmla="*/ 792 h 952"/>
              <a:gd name="T30" fmla="*/ 1056 w 1872"/>
              <a:gd name="T31" fmla="*/ 888 h 952"/>
              <a:gd name="T32" fmla="*/ 1104 w 1872"/>
              <a:gd name="T33" fmla="*/ 408 h 952"/>
              <a:gd name="T34" fmla="*/ 1152 w 1872"/>
              <a:gd name="T35" fmla="*/ 648 h 952"/>
              <a:gd name="T36" fmla="*/ 1200 w 1872"/>
              <a:gd name="T37" fmla="*/ 456 h 952"/>
              <a:gd name="T38" fmla="*/ 1248 w 1872"/>
              <a:gd name="T39" fmla="*/ 744 h 952"/>
              <a:gd name="T40" fmla="*/ 1344 w 1872"/>
              <a:gd name="T41" fmla="*/ 312 h 952"/>
              <a:gd name="T42" fmla="*/ 1392 w 1872"/>
              <a:gd name="T43" fmla="*/ 648 h 952"/>
              <a:gd name="T44" fmla="*/ 1584 w 1872"/>
              <a:gd name="T45" fmla="*/ 120 h 952"/>
              <a:gd name="T46" fmla="*/ 1632 w 1872"/>
              <a:gd name="T47" fmla="*/ 552 h 952"/>
              <a:gd name="T48" fmla="*/ 1728 w 1872"/>
              <a:gd name="T49" fmla="*/ 792 h 952"/>
              <a:gd name="T50" fmla="*/ 1728 w 1872"/>
              <a:gd name="T51" fmla="*/ 168 h 952"/>
              <a:gd name="T52" fmla="*/ 1776 w 1872"/>
              <a:gd name="T53" fmla="*/ 120 h 952"/>
              <a:gd name="T54" fmla="*/ 1872 w 1872"/>
              <a:gd name="T55" fmla="*/ 888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2" h="952">
                <a:moveTo>
                  <a:pt x="0" y="840"/>
                </a:moveTo>
                <a:cubicBezTo>
                  <a:pt x="52" y="548"/>
                  <a:pt x="104" y="256"/>
                  <a:pt x="144" y="216"/>
                </a:cubicBezTo>
                <a:cubicBezTo>
                  <a:pt x="184" y="176"/>
                  <a:pt x="200" y="568"/>
                  <a:pt x="240" y="600"/>
                </a:cubicBezTo>
                <a:cubicBezTo>
                  <a:pt x="280" y="632"/>
                  <a:pt x="352" y="392"/>
                  <a:pt x="384" y="408"/>
                </a:cubicBezTo>
                <a:cubicBezTo>
                  <a:pt x="416" y="424"/>
                  <a:pt x="408" y="736"/>
                  <a:pt x="432" y="696"/>
                </a:cubicBezTo>
                <a:cubicBezTo>
                  <a:pt x="456" y="656"/>
                  <a:pt x="504" y="184"/>
                  <a:pt x="528" y="168"/>
                </a:cubicBezTo>
                <a:cubicBezTo>
                  <a:pt x="552" y="152"/>
                  <a:pt x="560" y="496"/>
                  <a:pt x="576" y="600"/>
                </a:cubicBezTo>
                <a:cubicBezTo>
                  <a:pt x="592" y="704"/>
                  <a:pt x="608" y="816"/>
                  <a:pt x="624" y="792"/>
                </a:cubicBezTo>
                <a:cubicBezTo>
                  <a:pt x="640" y="768"/>
                  <a:pt x="656" y="488"/>
                  <a:pt x="672" y="456"/>
                </a:cubicBezTo>
                <a:cubicBezTo>
                  <a:pt x="688" y="424"/>
                  <a:pt x="704" y="648"/>
                  <a:pt x="720" y="600"/>
                </a:cubicBezTo>
                <a:cubicBezTo>
                  <a:pt x="736" y="552"/>
                  <a:pt x="752" y="160"/>
                  <a:pt x="768" y="168"/>
                </a:cubicBezTo>
                <a:cubicBezTo>
                  <a:pt x="784" y="176"/>
                  <a:pt x="800" y="592"/>
                  <a:pt x="816" y="648"/>
                </a:cubicBezTo>
                <a:cubicBezTo>
                  <a:pt x="832" y="704"/>
                  <a:pt x="848" y="472"/>
                  <a:pt x="864" y="504"/>
                </a:cubicBezTo>
                <a:cubicBezTo>
                  <a:pt x="880" y="536"/>
                  <a:pt x="896" y="792"/>
                  <a:pt x="912" y="840"/>
                </a:cubicBezTo>
                <a:cubicBezTo>
                  <a:pt x="928" y="888"/>
                  <a:pt x="936" y="784"/>
                  <a:pt x="960" y="792"/>
                </a:cubicBezTo>
                <a:cubicBezTo>
                  <a:pt x="984" y="800"/>
                  <a:pt x="1032" y="952"/>
                  <a:pt x="1056" y="888"/>
                </a:cubicBezTo>
                <a:cubicBezTo>
                  <a:pt x="1080" y="824"/>
                  <a:pt x="1088" y="448"/>
                  <a:pt x="1104" y="408"/>
                </a:cubicBezTo>
                <a:cubicBezTo>
                  <a:pt x="1120" y="368"/>
                  <a:pt x="1136" y="640"/>
                  <a:pt x="1152" y="648"/>
                </a:cubicBezTo>
                <a:cubicBezTo>
                  <a:pt x="1168" y="656"/>
                  <a:pt x="1184" y="440"/>
                  <a:pt x="1200" y="456"/>
                </a:cubicBezTo>
                <a:cubicBezTo>
                  <a:pt x="1216" y="472"/>
                  <a:pt x="1224" y="768"/>
                  <a:pt x="1248" y="744"/>
                </a:cubicBezTo>
                <a:cubicBezTo>
                  <a:pt x="1272" y="720"/>
                  <a:pt x="1320" y="328"/>
                  <a:pt x="1344" y="312"/>
                </a:cubicBezTo>
                <a:cubicBezTo>
                  <a:pt x="1368" y="296"/>
                  <a:pt x="1352" y="680"/>
                  <a:pt x="1392" y="648"/>
                </a:cubicBezTo>
                <a:cubicBezTo>
                  <a:pt x="1432" y="616"/>
                  <a:pt x="1544" y="136"/>
                  <a:pt x="1584" y="120"/>
                </a:cubicBezTo>
                <a:cubicBezTo>
                  <a:pt x="1624" y="104"/>
                  <a:pt x="1608" y="440"/>
                  <a:pt x="1632" y="552"/>
                </a:cubicBezTo>
                <a:cubicBezTo>
                  <a:pt x="1656" y="664"/>
                  <a:pt x="1712" y="856"/>
                  <a:pt x="1728" y="792"/>
                </a:cubicBezTo>
                <a:cubicBezTo>
                  <a:pt x="1744" y="728"/>
                  <a:pt x="1720" y="280"/>
                  <a:pt x="1728" y="168"/>
                </a:cubicBezTo>
                <a:cubicBezTo>
                  <a:pt x="1736" y="56"/>
                  <a:pt x="1752" y="0"/>
                  <a:pt x="1776" y="120"/>
                </a:cubicBezTo>
                <a:cubicBezTo>
                  <a:pt x="1800" y="240"/>
                  <a:pt x="1864" y="776"/>
                  <a:pt x="1872" y="888"/>
                </a:cubicBezTo>
              </a:path>
            </a:pathLst>
          </a:custGeom>
          <a:noFill/>
          <a:ln w="1905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44" name="Line 10">
            <a:extLst>
              <a:ext uri="{FF2B5EF4-FFF2-40B4-BE49-F238E27FC236}">
                <a16:creationId xmlns:a16="http://schemas.microsoft.com/office/drawing/2014/main" id="{EF4CFB0D-2651-44BA-AF33-9E3ECC48D561}"/>
              </a:ext>
            </a:extLst>
          </p:cNvPr>
          <p:cNvSpPr>
            <a:spLocks noChangeShapeType="1"/>
          </p:cNvSpPr>
          <p:nvPr/>
        </p:nvSpPr>
        <p:spPr bwMode="auto">
          <a:xfrm>
            <a:off x="2117557" y="3018743"/>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45" name="Line 11">
            <a:extLst>
              <a:ext uri="{FF2B5EF4-FFF2-40B4-BE49-F238E27FC236}">
                <a16:creationId xmlns:a16="http://schemas.microsoft.com/office/drawing/2014/main" id="{0B14FF03-BE06-4749-900C-52D60C9C61CC}"/>
              </a:ext>
            </a:extLst>
          </p:cNvPr>
          <p:cNvSpPr>
            <a:spLocks noChangeShapeType="1"/>
          </p:cNvSpPr>
          <p:nvPr/>
        </p:nvSpPr>
        <p:spPr bwMode="auto">
          <a:xfrm>
            <a:off x="2803357" y="3018743"/>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46" name="Line 12">
            <a:extLst>
              <a:ext uri="{FF2B5EF4-FFF2-40B4-BE49-F238E27FC236}">
                <a16:creationId xmlns:a16="http://schemas.microsoft.com/office/drawing/2014/main" id="{153CFAF6-BDC1-47AC-8732-E519A8BAAD1A}"/>
              </a:ext>
            </a:extLst>
          </p:cNvPr>
          <p:cNvSpPr>
            <a:spLocks noChangeShapeType="1"/>
          </p:cNvSpPr>
          <p:nvPr/>
        </p:nvSpPr>
        <p:spPr bwMode="auto">
          <a:xfrm>
            <a:off x="3565357" y="3018743"/>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47" name="Line 13">
            <a:extLst>
              <a:ext uri="{FF2B5EF4-FFF2-40B4-BE49-F238E27FC236}">
                <a16:creationId xmlns:a16="http://schemas.microsoft.com/office/drawing/2014/main" id="{187FE7AE-0DA0-4219-8A00-2E5FE51C5E58}"/>
              </a:ext>
            </a:extLst>
          </p:cNvPr>
          <p:cNvSpPr>
            <a:spLocks noChangeShapeType="1"/>
          </p:cNvSpPr>
          <p:nvPr/>
        </p:nvSpPr>
        <p:spPr bwMode="auto">
          <a:xfrm>
            <a:off x="4022557" y="3018743"/>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48" name="Text Box 14">
            <a:extLst>
              <a:ext uri="{FF2B5EF4-FFF2-40B4-BE49-F238E27FC236}">
                <a16:creationId xmlns:a16="http://schemas.microsoft.com/office/drawing/2014/main" id="{A533027B-B26F-4EF4-ADB1-85CB1369F326}"/>
              </a:ext>
            </a:extLst>
          </p:cNvPr>
          <p:cNvSpPr txBox="1">
            <a:spLocks noChangeArrowheads="1"/>
          </p:cNvSpPr>
          <p:nvPr/>
        </p:nvSpPr>
        <p:spPr bwMode="auto">
          <a:xfrm>
            <a:off x="1888957" y="3247343"/>
            <a:ext cx="457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cs typeface="Times New Roman" panose="02020603050405020304" pitchFamily="18" charset="0"/>
              </a:rPr>
              <a:t>t</a:t>
            </a:r>
            <a:r>
              <a:rPr lang="en-US" altLang="en-US" sz="2400" baseline="-25000">
                <a:latin typeface="Times New Roman" panose="02020603050405020304" pitchFamily="18" charset="0"/>
                <a:cs typeface="Times New Roman" panose="02020603050405020304" pitchFamily="18" charset="0"/>
              </a:rPr>
              <a:t>0</a:t>
            </a:r>
            <a:endParaRPr lang="en-US" altLang="en-US" sz="2400">
              <a:latin typeface="Times New Roman" panose="02020603050405020304" pitchFamily="18" charset="0"/>
              <a:cs typeface="Times New Roman" panose="02020603050405020304" pitchFamily="18" charset="0"/>
            </a:endParaRPr>
          </a:p>
        </p:txBody>
      </p:sp>
      <p:sp>
        <p:nvSpPr>
          <p:cNvPr id="49" name="Text Box 15">
            <a:extLst>
              <a:ext uri="{FF2B5EF4-FFF2-40B4-BE49-F238E27FC236}">
                <a16:creationId xmlns:a16="http://schemas.microsoft.com/office/drawing/2014/main" id="{2FFAB79A-507A-4000-95C3-3EB3BB6700A9}"/>
              </a:ext>
            </a:extLst>
          </p:cNvPr>
          <p:cNvSpPr txBox="1">
            <a:spLocks noChangeArrowheads="1"/>
          </p:cNvSpPr>
          <p:nvPr/>
        </p:nvSpPr>
        <p:spPr bwMode="auto">
          <a:xfrm>
            <a:off x="3412957" y="3247343"/>
            <a:ext cx="533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en-US" sz="2400">
                <a:latin typeface="Times New Roman" panose="02020603050405020304" pitchFamily="18" charset="0"/>
                <a:cs typeface="Times New Roman" panose="02020603050405020304" pitchFamily="18" charset="0"/>
              </a:rPr>
              <a:t>t</a:t>
            </a:r>
            <a:r>
              <a:rPr lang="en-US" altLang="en-US" sz="2400" baseline="-25000">
                <a:latin typeface="Times New Roman" panose="02020603050405020304" pitchFamily="18" charset="0"/>
                <a:cs typeface="Times New Roman" panose="02020603050405020304" pitchFamily="18" charset="0"/>
              </a:rPr>
              <a:t>n-1</a:t>
            </a:r>
            <a:endParaRPr lang="en-US" altLang="en-US" sz="2400">
              <a:latin typeface="Times New Roman" panose="02020603050405020304" pitchFamily="18" charset="0"/>
              <a:cs typeface="Times New Roman" panose="02020603050405020304" pitchFamily="18" charset="0"/>
            </a:endParaRPr>
          </a:p>
        </p:txBody>
      </p:sp>
      <p:sp>
        <p:nvSpPr>
          <p:cNvPr id="50" name="Text Box 16">
            <a:extLst>
              <a:ext uri="{FF2B5EF4-FFF2-40B4-BE49-F238E27FC236}">
                <a16:creationId xmlns:a16="http://schemas.microsoft.com/office/drawing/2014/main" id="{2ED97456-4D69-4E29-93BF-70F7B3CBFD30}"/>
              </a:ext>
            </a:extLst>
          </p:cNvPr>
          <p:cNvSpPr txBox="1">
            <a:spLocks noChangeArrowheads="1"/>
          </p:cNvSpPr>
          <p:nvPr/>
        </p:nvSpPr>
        <p:spPr bwMode="auto">
          <a:xfrm>
            <a:off x="3946357" y="3247343"/>
            <a:ext cx="457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cs typeface="Times New Roman" panose="02020603050405020304" pitchFamily="18" charset="0"/>
              </a:rPr>
              <a:t>t</a:t>
            </a:r>
            <a:r>
              <a:rPr lang="en-US" altLang="en-US" sz="2400" baseline="-25000">
                <a:latin typeface="Times New Roman" panose="02020603050405020304" pitchFamily="18" charset="0"/>
                <a:cs typeface="Times New Roman" panose="02020603050405020304" pitchFamily="18" charset="0"/>
              </a:rPr>
              <a:t>n</a:t>
            </a:r>
            <a:endParaRPr lang="en-US" altLang="en-US" sz="2400">
              <a:latin typeface="Times New Roman" panose="02020603050405020304" pitchFamily="18" charset="0"/>
              <a:cs typeface="Times New Roman" panose="02020603050405020304" pitchFamily="18" charset="0"/>
            </a:endParaRPr>
          </a:p>
        </p:txBody>
      </p:sp>
      <p:sp>
        <p:nvSpPr>
          <p:cNvPr id="51" name="Line 17">
            <a:extLst>
              <a:ext uri="{FF2B5EF4-FFF2-40B4-BE49-F238E27FC236}">
                <a16:creationId xmlns:a16="http://schemas.microsoft.com/office/drawing/2014/main" id="{35EFB71A-A83D-40A6-B26C-9DBB37DD51B1}"/>
              </a:ext>
            </a:extLst>
          </p:cNvPr>
          <p:cNvSpPr>
            <a:spLocks noChangeShapeType="1"/>
          </p:cNvSpPr>
          <p:nvPr/>
        </p:nvSpPr>
        <p:spPr bwMode="auto">
          <a:xfrm flipV="1">
            <a:off x="2117557" y="2485343"/>
            <a:ext cx="0" cy="53340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52" name="Line 18">
            <a:extLst>
              <a:ext uri="{FF2B5EF4-FFF2-40B4-BE49-F238E27FC236}">
                <a16:creationId xmlns:a16="http://schemas.microsoft.com/office/drawing/2014/main" id="{B268745E-6F0A-4555-83B3-0C761C9EB21F}"/>
              </a:ext>
            </a:extLst>
          </p:cNvPr>
          <p:cNvSpPr>
            <a:spLocks noChangeShapeType="1"/>
          </p:cNvSpPr>
          <p:nvPr/>
        </p:nvSpPr>
        <p:spPr bwMode="auto">
          <a:xfrm flipV="1">
            <a:off x="2803357" y="2485343"/>
            <a:ext cx="0" cy="53340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53" name="Line 19">
            <a:extLst>
              <a:ext uri="{FF2B5EF4-FFF2-40B4-BE49-F238E27FC236}">
                <a16:creationId xmlns:a16="http://schemas.microsoft.com/office/drawing/2014/main" id="{9E0E4F49-AE83-4905-BD96-250F4C69A935}"/>
              </a:ext>
            </a:extLst>
          </p:cNvPr>
          <p:cNvSpPr>
            <a:spLocks noChangeShapeType="1"/>
          </p:cNvSpPr>
          <p:nvPr/>
        </p:nvSpPr>
        <p:spPr bwMode="auto">
          <a:xfrm flipV="1">
            <a:off x="3565357" y="2485343"/>
            <a:ext cx="0" cy="53340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54" name="Line 20">
            <a:extLst>
              <a:ext uri="{FF2B5EF4-FFF2-40B4-BE49-F238E27FC236}">
                <a16:creationId xmlns:a16="http://schemas.microsoft.com/office/drawing/2014/main" id="{D0DF91B9-9F6E-4CFB-9FD7-8C2939883713}"/>
              </a:ext>
            </a:extLst>
          </p:cNvPr>
          <p:cNvSpPr>
            <a:spLocks noChangeShapeType="1"/>
          </p:cNvSpPr>
          <p:nvPr/>
        </p:nvSpPr>
        <p:spPr bwMode="auto">
          <a:xfrm flipV="1">
            <a:off x="4022557" y="2256743"/>
            <a:ext cx="0" cy="76200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55" name="Text Box 21">
            <a:extLst>
              <a:ext uri="{FF2B5EF4-FFF2-40B4-BE49-F238E27FC236}">
                <a16:creationId xmlns:a16="http://schemas.microsoft.com/office/drawing/2014/main" id="{C289CE54-E5EA-4AEA-A188-8BBFFDAD97DA}"/>
              </a:ext>
            </a:extLst>
          </p:cNvPr>
          <p:cNvSpPr txBox="1">
            <a:spLocks noChangeArrowheads="1"/>
          </p:cNvSpPr>
          <p:nvPr/>
        </p:nvSpPr>
        <p:spPr bwMode="auto">
          <a:xfrm>
            <a:off x="898357" y="2028143"/>
            <a:ext cx="76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cs typeface="Times New Roman" panose="02020603050405020304" pitchFamily="18" charset="0"/>
              </a:rPr>
              <a:t>Y(t)</a:t>
            </a:r>
          </a:p>
        </p:txBody>
      </p:sp>
      <p:sp>
        <p:nvSpPr>
          <p:cNvPr id="56" name="Line 22">
            <a:extLst>
              <a:ext uri="{FF2B5EF4-FFF2-40B4-BE49-F238E27FC236}">
                <a16:creationId xmlns:a16="http://schemas.microsoft.com/office/drawing/2014/main" id="{A5E35286-967F-43EC-95AA-E38CD6B53F08}"/>
              </a:ext>
            </a:extLst>
          </p:cNvPr>
          <p:cNvSpPr>
            <a:spLocks noChangeShapeType="1"/>
          </p:cNvSpPr>
          <p:nvPr/>
        </p:nvSpPr>
        <p:spPr bwMode="auto">
          <a:xfrm flipV="1">
            <a:off x="1279357" y="1418543"/>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57" name="Line 23">
            <a:extLst>
              <a:ext uri="{FF2B5EF4-FFF2-40B4-BE49-F238E27FC236}">
                <a16:creationId xmlns:a16="http://schemas.microsoft.com/office/drawing/2014/main" id="{01D6EF13-ED1D-401D-A185-F574A8150225}"/>
              </a:ext>
            </a:extLst>
          </p:cNvPr>
          <p:cNvSpPr>
            <a:spLocks noChangeShapeType="1"/>
          </p:cNvSpPr>
          <p:nvPr/>
        </p:nvSpPr>
        <p:spPr bwMode="auto">
          <a:xfrm>
            <a:off x="4479757" y="3475943"/>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58" name="Text Box 24">
            <a:extLst>
              <a:ext uri="{FF2B5EF4-FFF2-40B4-BE49-F238E27FC236}">
                <a16:creationId xmlns:a16="http://schemas.microsoft.com/office/drawing/2014/main" id="{CF17AA53-B6C4-497D-A156-AE890736B651}"/>
              </a:ext>
            </a:extLst>
          </p:cNvPr>
          <p:cNvSpPr txBox="1">
            <a:spLocks noChangeArrowheads="1"/>
          </p:cNvSpPr>
          <p:nvPr/>
        </p:nvSpPr>
        <p:spPr bwMode="auto">
          <a:xfrm>
            <a:off x="5470356" y="1342343"/>
            <a:ext cx="649705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spcBef>
                <a:spcPct val="50000"/>
              </a:spcBef>
              <a:buFontTx/>
              <a:buAutoNum type="arabicPeriod"/>
            </a:pPr>
            <a:r>
              <a:rPr lang="en-US" altLang="en-US" b="1"/>
              <a:t>If Y(</a:t>
            </a:r>
            <a:r>
              <a:rPr lang="en-US" altLang="en-US" b="1" err="1"/>
              <a:t>t</a:t>
            </a:r>
            <a:r>
              <a:rPr lang="en-US" altLang="en-US" b="1" baseline="-25000" err="1"/>
              <a:t>n</a:t>
            </a:r>
            <a:r>
              <a:rPr lang="en-US" altLang="en-US" b="1"/>
              <a:t>) = a</a:t>
            </a:r>
            <a:r>
              <a:rPr lang="en-US" altLang="en-US" b="1" baseline="-25000"/>
              <a:t>0 </a:t>
            </a:r>
            <a:r>
              <a:rPr lang="en-US" altLang="en-US" b="1"/>
              <a:t>Y(t</a:t>
            </a:r>
            <a:r>
              <a:rPr lang="en-US" altLang="en-US" b="1" baseline="-25000"/>
              <a:t>0</a:t>
            </a:r>
            <a:r>
              <a:rPr lang="en-US" altLang="en-US" b="1"/>
              <a:t>) + a</a:t>
            </a:r>
            <a:r>
              <a:rPr lang="en-US" altLang="en-US" b="1" baseline="-25000"/>
              <a:t>1</a:t>
            </a:r>
            <a:r>
              <a:rPr lang="en-US" altLang="en-US" b="1"/>
              <a:t> Y(t</a:t>
            </a:r>
            <a:r>
              <a:rPr lang="en-US" altLang="en-US" b="1" baseline="-25000"/>
              <a:t>1</a:t>
            </a:r>
            <a:r>
              <a:rPr lang="en-US" altLang="en-US" b="1"/>
              <a:t>) +….+a</a:t>
            </a:r>
            <a:r>
              <a:rPr lang="en-US" altLang="en-US" b="1" baseline="-25000"/>
              <a:t>n-1 </a:t>
            </a:r>
            <a:r>
              <a:rPr lang="en-US" altLang="en-US" b="1"/>
              <a:t>Y(t</a:t>
            </a:r>
            <a:r>
              <a:rPr lang="en-US" altLang="en-US" b="1" baseline="-25000"/>
              <a:t>n-1</a:t>
            </a:r>
            <a:r>
              <a:rPr lang="en-US" altLang="en-US" b="1"/>
              <a:t>) then Y(t) is a </a:t>
            </a:r>
            <a:r>
              <a:rPr lang="en-US" altLang="en-US" b="1">
                <a:solidFill>
                  <a:srgbClr val="FF0000"/>
                </a:solidFill>
              </a:rPr>
              <a:t>linear signal</a:t>
            </a:r>
            <a:r>
              <a:rPr lang="en-US" altLang="en-US" b="1"/>
              <a:t>.</a:t>
            </a:r>
          </a:p>
          <a:p>
            <a:pPr>
              <a:spcBef>
                <a:spcPct val="50000"/>
              </a:spcBef>
              <a:buFontTx/>
              <a:buAutoNum type="arabicPeriod"/>
            </a:pPr>
            <a:r>
              <a:rPr lang="en-US" altLang="en-US" b="1"/>
              <a:t>Because of asynchronous firing of neurons, the amplitude at any time t of an EEG is random within a given bounds limited by bounded power level of the neurons.</a:t>
            </a:r>
          </a:p>
          <a:p>
            <a:pPr>
              <a:spcBef>
                <a:spcPct val="50000"/>
              </a:spcBef>
              <a:buFontTx/>
              <a:buAutoNum type="arabicPeriod"/>
            </a:pPr>
            <a:r>
              <a:rPr lang="en-US" altLang="en-US" b="1"/>
              <a:t>So, the linearity condition given in (1) fails, and so EEG is </a:t>
            </a:r>
            <a:r>
              <a:rPr lang="en-US" altLang="en-US" b="1">
                <a:solidFill>
                  <a:srgbClr val="FF0000"/>
                </a:solidFill>
              </a:rPr>
              <a:t>non-linear</a:t>
            </a:r>
            <a:r>
              <a:rPr lang="en-US" altLang="en-US" b="1"/>
              <a:t>. </a:t>
            </a:r>
          </a:p>
          <a:p>
            <a:pPr>
              <a:spcBef>
                <a:spcPct val="50000"/>
              </a:spcBef>
              <a:buFontTx/>
              <a:buAutoNum type="arabicPeriod"/>
            </a:pPr>
            <a:endParaRPr lang="en-US" altLang="en-US" b="1">
              <a:solidFill>
                <a:schemeClr val="accent2"/>
              </a:solidFill>
            </a:endParaRPr>
          </a:p>
        </p:txBody>
      </p:sp>
      <p:sp>
        <p:nvSpPr>
          <p:cNvPr id="59" name="Line 25">
            <a:extLst>
              <a:ext uri="{FF2B5EF4-FFF2-40B4-BE49-F238E27FC236}">
                <a16:creationId xmlns:a16="http://schemas.microsoft.com/office/drawing/2014/main" id="{258CA53E-7A52-4FF6-8336-7B168C21BD98}"/>
              </a:ext>
            </a:extLst>
          </p:cNvPr>
          <p:cNvSpPr>
            <a:spLocks noChangeShapeType="1"/>
          </p:cNvSpPr>
          <p:nvPr/>
        </p:nvSpPr>
        <p:spPr bwMode="auto">
          <a:xfrm flipV="1">
            <a:off x="3108157" y="3314018"/>
            <a:ext cx="0" cy="86677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2400">
              <a:latin typeface="Times New Roman" panose="02020603050405020304" pitchFamily="18" charset="0"/>
              <a:cs typeface="Times New Roman" panose="02020603050405020304" pitchFamily="18" charset="0"/>
            </a:endParaRPr>
          </a:p>
        </p:txBody>
      </p:sp>
      <p:sp>
        <p:nvSpPr>
          <p:cNvPr id="60" name="Text Box 26">
            <a:extLst>
              <a:ext uri="{FF2B5EF4-FFF2-40B4-BE49-F238E27FC236}">
                <a16:creationId xmlns:a16="http://schemas.microsoft.com/office/drawing/2014/main" id="{46DB9068-C636-4A83-8153-AAEFF56E74EB}"/>
              </a:ext>
            </a:extLst>
          </p:cNvPr>
          <p:cNvSpPr txBox="1">
            <a:spLocks noChangeArrowheads="1"/>
          </p:cNvSpPr>
          <p:nvPr/>
        </p:nvSpPr>
        <p:spPr bwMode="auto">
          <a:xfrm>
            <a:off x="3184357" y="3704543"/>
            <a:ext cx="990600" cy="46166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latin typeface="Times New Roman" panose="02020603050405020304" pitchFamily="18" charset="0"/>
                <a:cs typeface="Times New Roman" panose="02020603050405020304" pitchFamily="18" charset="0"/>
              </a:rPr>
              <a:t>EEG</a:t>
            </a:r>
          </a:p>
        </p:txBody>
      </p:sp>
      <p:sp>
        <p:nvSpPr>
          <p:cNvPr id="61" name="Oval 27">
            <a:extLst>
              <a:ext uri="{FF2B5EF4-FFF2-40B4-BE49-F238E27FC236}">
                <a16:creationId xmlns:a16="http://schemas.microsoft.com/office/drawing/2014/main" id="{EF385A5D-F99E-4D42-BA60-5D240ACF9F5C}"/>
              </a:ext>
            </a:extLst>
          </p:cNvPr>
          <p:cNvSpPr>
            <a:spLocks noChangeArrowheads="1"/>
          </p:cNvSpPr>
          <p:nvPr/>
        </p:nvSpPr>
        <p:spPr bwMode="auto">
          <a:xfrm>
            <a:off x="2346157" y="4390343"/>
            <a:ext cx="152400" cy="1524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
        <p:nvSpPr>
          <p:cNvPr id="62" name="Oval 28">
            <a:extLst>
              <a:ext uri="{FF2B5EF4-FFF2-40B4-BE49-F238E27FC236}">
                <a16:creationId xmlns:a16="http://schemas.microsoft.com/office/drawing/2014/main" id="{64F5574E-2366-4F46-9363-4AC3F840D5EB}"/>
              </a:ext>
            </a:extLst>
          </p:cNvPr>
          <p:cNvSpPr>
            <a:spLocks noChangeArrowheads="1"/>
          </p:cNvSpPr>
          <p:nvPr/>
        </p:nvSpPr>
        <p:spPr bwMode="auto">
          <a:xfrm>
            <a:off x="3031957" y="4542743"/>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
        <p:nvSpPr>
          <p:cNvPr id="63" name="Oval 30">
            <a:extLst>
              <a:ext uri="{FF2B5EF4-FFF2-40B4-BE49-F238E27FC236}">
                <a16:creationId xmlns:a16="http://schemas.microsoft.com/office/drawing/2014/main" id="{588CD087-F095-42FA-A4CE-C7D39622FE51}"/>
              </a:ext>
            </a:extLst>
          </p:cNvPr>
          <p:cNvSpPr>
            <a:spLocks noChangeArrowheads="1"/>
          </p:cNvSpPr>
          <p:nvPr/>
        </p:nvSpPr>
        <p:spPr bwMode="auto">
          <a:xfrm>
            <a:off x="2650957" y="4314143"/>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
        <p:nvSpPr>
          <p:cNvPr id="64" name="Oval 31">
            <a:extLst>
              <a:ext uri="{FF2B5EF4-FFF2-40B4-BE49-F238E27FC236}">
                <a16:creationId xmlns:a16="http://schemas.microsoft.com/office/drawing/2014/main" id="{09827017-31E9-4196-9686-213A8FE42643}"/>
              </a:ext>
            </a:extLst>
          </p:cNvPr>
          <p:cNvSpPr>
            <a:spLocks noChangeArrowheads="1"/>
          </p:cNvSpPr>
          <p:nvPr/>
        </p:nvSpPr>
        <p:spPr bwMode="auto">
          <a:xfrm>
            <a:off x="2727157" y="4542743"/>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1885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Brain-computer interfacing?</a:t>
            </a:r>
          </a:p>
        </p:txBody>
      </p:sp>
      <p:sp>
        <p:nvSpPr>
          <p:cNvPr id="29" name="Text Placeholder 2">
            <a:extLst>
              <a:ext uri="{FF2B5EF4-FFF2-40B4-BE49-F238E27FC236}">
                <a16:creationId xmlns:a16="http://schemas.microsoft.com/office/drawing/2014/main" id="{4C5E7DF7-A956-4812-B809-EC81829A7876}"/>
              </a:ext>
            </a:extLst>
          </p:cNvPr>
          <p:cNvSpPr>
            <a:spLocks noGrp="1"/>
          </p:cNvSpPr>
          <p:nvPr>
            <p:ph type="body" sz="quarter" idx="13"/>
          </p:nvPr>
        </p:nvSpPr>
        <p:spPr>
          <a:xfrm>
            <a:off x="539076" y="1874069"/>
            <a:ext cx="7161135" cy="3635679"/>
          </a:xfrm>
        </p:spPr>
        <p:txBody>
          <a:bodyPr>
            <a:normAutofit/>
          </a:bodyPr>
          <a:lstStyle/>
          <a:p>
            <a:pPr marL="342900" indent="-342900">
              <a:buFont typeface="Arial" panose="020B0604020202020204" pitchFamily="34" charset="0"/>
              <a:buChar char="•"/>
            </a:pPr>
            <a:r>
              <a:rPr lang="en-GB" sz="2400" i="1">
                <a:latin typeface="Times New Roman" panose="02020603050405020304" pitchFamily="18" charset="0"/>
                <a:cs typeface="Times New Roman" panose="02020603050405020304" pitchFamily="18" charset="0"/>
              </a:rPr>
              <a:t>“ A Brain-Computer Interface is a communication system that do not depend on peripheral nerves and muscles” </a:t>
            </a:r>
            <a:r>
              <a:rPr lang="en-GB" sz="2400">
                <a:latin typeface="Times New Roman" panose="02020603050405020304" pitchFamily="18" charset="0"/>
                <a:cs typeface="Times New Roman" panose="02020603050405020304" pitchFamily="18" charset="0"/>
              </a:rPr>
              <a:t>[</a:t>
            </a:r>
            <a:r>
              <a:rPr lang="en-GB" sz="2400" err="1">
                <a:latin typeface="Times New Roman" panose="02020603050405020304" pitchFamily="18" charset="0"/>
                <a:cs typeface="Times New Roman" panose="02020603050405020304" pitchFamily="18" charset="0"/>
              </a:rPr>
              <a:t>Wolpaw</a:t>
            </a:r>
            <a:r>
              <a:rPr lang="en-GB" sz="2400">
                <a:latin typeface="Times New Roman" panose="02020603050405020304" pitchFamily="18" charset="0"/>
                <a:cs typeface="Times New Roman" panose="02020603050405020304" pitchFamily="18" charset="0"/>
              </a:rPr>
              <a:t> et al. 2000]</a:t>
            </a:r>
          </a:p>
          <a:p>
            <a:pPr marL="342900" indent="-342900">
              <a:buFont typeface="Arial" panose="020B0604020202020204" pitchFamily="34" charset="0"/>
              <a:buChar char="•"/>
            </a:pPr>
            <a:endParaRPr lang="en-GB"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400">
                <a:latin typeface="Times New Roman" panose="02020603050405020304" pitchFamily="18" charset="0"/>
                <a:cs typeface="Times New Roman" panose="02020603050405020304" pitchFamily="18" charset="0"/>
              </a:rPr>
              <a:t>A technology which allows a human to control a computer, peripheral, or other electronic device with thought. </a:t>
            </a:r>
          </a:p>
          <a:p>
            <a:endParaRPr lang="en-GB" sz="2000">
              <a:latin typeface="Times New Roman" panose="02020603050405020304" pitchFamily="18" charset="0"/>
              <a:cs typeface="Times New Roman" panose="02020603050405020304" pitchFamily="18" charset="0"/>
            </a:endParaRPr>
          </a:p>
          <a:p>
            <a:endParaRPr lang="en-GB" sz="2000">
              <a:latin typeface="Times New Roman" panose="02020603050405020304" pitchFamily="18" charset="0"/>
              <a:cs typeface="Times New Roman" panose="02020603050405020304" pitchFamily="18" charset="0"/>
            </a:endParaRPr>
          </a:p>
          <a:p>
            <a:endParaRPr lang="en-US"/>
          </a:p>
        </p:txBody>
      </p:sp>
      <p:pic>
        <p:nvPicPr>
          <p:cNvPr id="30" name="Picture 29" descr="C:\Users\Deepesh\Desktop\Saugat\BCI.gif">
            <a:extLst>
              <a:ext uri="{FF2B5EF4-FFF2-40B4-BE49-F238E27FC236}">
                <a16:creationId xmlns:a16="http://schemas.microsoft.com/office/drawing/2014/main" id="{AF2C30B0-BEBA-4EB7-984A-93BEDF399BC9}"/>
              </a:ext>
            </a:extLst>
          </p:cNvPr>
          <p:cNvPicPr>
            <a:picLocks noChangeAspect="1" noChangeArrowheads="1" noCrop="1"/>
          </p:cNvPicPr>
          <p:nvPr/>
        </p:nvPicPr>
        <p:blipFill>
          <a:blip r:embed="rId3"/>
          <a:srcRect/>
          <a:stretch>
            <a:fillRect/>
          </a:stretch>
        </p:blipFill>
        <p:spPr bwMode="auto">
          <a:xfrm>
            <a:off x="8011613" y="1923590"/>
            <a:ext cx="3641311" cy="2080749"/>
          </a:xfrm>
          <a:prstGeom prst="rect">
            <a:avLst/>
          </a:prstGeom>
          <a:noFill/>
        </p:spPr>
      </p:pic>
      <p:sp>
        <p:nvSpPr>
          <p:cNvPr id="31" name="Rectangle 30">
            <a:extLst>
              <a:ext uri="{FF2B5EF4-FFF2-40B4-BE49-F238E27FC236}">
                <a16:creationId xmlns:a16="http://schemas.microsoft.com/office/drawing/2014/main" id="{7A630E51-3F72-45A1-8EC9-985AE4815B9A}"/>
              </a:ext>
            </a:extLst>
          </p:cNvPr>
          <p:cNvSpPr/>
          <p:nvPr/>
        </p:nvSpPr>
        <p:spPr>
          <a:xfrm>
            <a:off x="9169568" y="4141141"/>
            <a:ext cx="2291012" cy="248209"/>
          </a:xfrm>
          <a:prstGeom prst="rect">
            <a:avLst/>
          </a:prstGeom>
        </p:spPr>
        <p:txBody>
          <a:bodyPr wrap="none">
            <a:spAutoFit/>
          </a:bodyPr>
          <a:lstStyle/>
          <a:p>
            <a:r>
              <a:rPr lang="en-US" sz="1013"/>
              <a:t>http://www.ece.ubc.ca/~garyb/BCI.htm</a:t>
            </a:r>
          </a:p>
        </p:txBody>
      </p:sp>
    </p:spTree>
    <p:extLst>
      <p:ext uri="{BB962C8B-B14F-4D97-AF65-F5344CB8AC3E}">
        <p14:creationId xmlns:p14="http://schemas.microsoft.com/office/powerpoint/2010/main" val="4276805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Motivation</a:t>
            </a:r>
          </a:p>
        </p:txBody>
      </p:sp>
      <p:sp>
        <p:nvSpPr>
          <p:cNvPr id="8" name="Text Placeholder 2">
            <a:extLst>
              <a:ext uri="{FF2B5EF4-FFF2-40B4-BE49-F238E27FC236}">
                <a16:creationId xmlns:a16="http://schemas.microsoft.com/office/drawing/2014/main" id="{3CA1CF96-0867-4E18-BA35-B201CDFE3E9C}"/>
              </a:ext>
            </a:extLst>
          </p:cNvPr>
          <p:cNvSpPr>
            <a:spLocks noGrp="1"/>
          </p:cNvSpPr>
          <p:nvPr>
            <p:ph type="body" sz="quarter" idx="13"/>
          </p:nvPr>
        </p:nvSpPr>
        <p:spPr>
          <a:xfrm>
            <a:off x="422064" y="1766786"/>
            <a:ext cx="5946652" cy="4678402"/>
          </a:xfrm>
        </p:spPr>
        <p:txBody>
          <a:bodyPr>
            <a:normAutofit/>
          </a:bodyPr>
          <a:lstStyle/>
          <a:p>
            <a:pPr marL="342900" indent="-342900">
              <a:buFont typeface="Arial" panose="020B0604020202020204" pitchFamily="34" charset="0"/>
              <a:buChar char="•"/>
            </a:pPr>
            <a:r>
              <a:rPr lang="en-GB" sz="2400">
                <a:latin typeface="Times New Roman" panose="02020603050405020304" pitchFamily="18" charset="0"/>
                <a:cs typeface="Times New Roman" panose="02020603050405020304" pitchFamily="18" charset="0"/>
              </a:rPr>
              <a:t>is to give disable people to communicate, to operate prostheses, and even to operate wheelchairs using brain signals.</a:t>
            </a:r>
          </a:p>
          <a:p>
            <a:pPr marL="342900" indent="-342900">
              <a:buFont typeface="Arial" panose="020B0604020202020204" pitchFamily="34" charset="0"/>
              <a:buChar char="•"/>
            </a:pPr>
            <a:endParaRPr lang="en-GB"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400" b="1">
                <a:latin typeface="Times New Roman" panose="02020603050405020304" pitchFamily="18" charset="0"/>
                <a:cs typeface="Times New Roman" panose="02020603050405020304" pitchFamily="18" charset="0"/>
              </a:rPr>
              <a:t>Target group:</a:t>
            </a:r>
          </a:p>
          <a:p>
            <a:pPr marL="1028700" lvl="1" indent="-342900"/>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Amyotropic</a:t>
            </a:r>
            <a:r>
              <a:rPr lang="en-GB">
                <a:latin typeface="Times New Roman" panose="02020603050405020304" pitchFamily="18" charset="0"/>
                <a:cs typeface="Times New Roman" panose="02020603050405020304" pitchFamily="18" charset="0"/>
              </a:rPr>
              <a:t> Lateral Sclerosis</a:t>
            </a:r>
          </a:p>
          <a:p>
            <a:pPr marL="1028700" lvl="1" indent="-342900"/>
            <a:r>
              <a:rPr lang="en-GB">
                <a:latin typeface="Times New Roman" panose="02020603050405020304" pitchFamily="18" charset="0"/>
                <a:cs typeface="Times New Roman" panose="02020603050405020304" pitchFamily="18" charset="0"/>
              </a:rPr>
              <a:t> Cervical spinal injury</a:t>
            </a:r>
          </a:p>
          <a:p>
            <a:pPr marL="1028700" lvl="1" indent="-342900"/>
            <a:r>
              <a:rPr lang="en-GB">
                <a:latin typeface="Times New Roman" panose="02020603050405020304" pitchFamily="18" charset="0"/>
                <a:cs typeface="Times New Roman" panose="02020603050405020304" pitchFamily="18" charset="0"/>
              </a:rPr>
              <a:t>Stroke paralysis</a:t>
            </a:r>
          </a:p>
          <a:p>
            <a:pPr marL="1028700" lvl="1" indent="-342900"/>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Celebral</a:t>
            </a:r>
            <a:r>
              <a:rPr lang="en-GB">
                <a:latin typeface="Times New Roman" panose="02020603050405020304" pitchFamily="18" charset="0"/>
                <a:cs typeface="Times New Roman" panose="02020603050405020304" pitchFamily="18" charset="0"/>
              </a:rPr>
              <a:t> palsy</a:t>
            </a:r>
          </a:p>
          <a:p>
            <a:pPr marL="1028700" lvl="1" indent="-342900"/>
            <a:r>
              <a:rPr lang="en-GB">
                <a:latin typeface="Times New Roman" panose="02020603050405020304" pitchFamily="18" charset="0"/>
                <a:cs typeface="Times New Roman" panose="02020603050405020304" pitchFamily="18" charset="0"/>
              </a:rPr>
              <a:t> Amputee, etc</a:t>
            </a:r>
          </a:p>
          <a:p>
            <a:endParaRPr lang="en-GB"/>
          </a:p>
          <a:p>
            <a:endParaRPr lang="en-US"/>
          </a:p>
        </p:txBody>
      </p:sp>
      <p:pic>
        <p:nvPicPr>
          <p:cNvPr id="9" name="Picture 2" descr="00003FF4-E177-1D80-90FB809EC5880000_2">
            <a:extLst>
              <a:ext uri="{FF2B5EF4-FFF2-40B4-BE49-F238E27FC236}">
                <a16:creationId xmlns:a16="http://schemas.microsoft.com/office/drawing/2014/main" id="{13F22F57-CABA-46B1-A651-B6375561B206}"/>
              </a:ext>
            </a:extLst>
          </p:cNvPr>
          <p:cNvPicPr>
            <a:picLocks noChangeAspect="1" noChangeArrowheads="1"/>
          </p:cNvPicPr>
          <p:nvPr/>
        </p:nvPicPr>
        <p:blipFill>
          <a:blip r:embed="rId3"/>
          <a:srcRect/>
          <a:stretch>
            <a:fillRect/>
          </a:stretch>
        </p:blipFill>
        <p:spPr bwMode="auto">
          <a:xfrm>
            <a:off x="6914147" y="1749533"/>
            <a:ext cx="4489876" cy="4624030"/>
          </a:xfrm>
          <a:prstGeom prst="rect">
            <a:avLst/>
          </a:prstGeom>
          <a:noFill/>
        </p:spPr>
      </p:pic>
      <p:sp>
        <p:nvSpPr>
          <p:cNvPr id="10" name="Text Box 4">
            <a:extLst>
              <a:ext uri="{FF2B5EF4-FFF2-40B4-BE49-F238E27FC236}">
                <a16:creationId xmlns:a16="http://schemas.microsoft.com/office/drawing/2014/main" id="{574B6F1A-B0C3-4D5E-BB7C-2A3F97BF292A}"/>
              </a:ext>
            </a:extLst>
          </p:cNvPr>
          <p:cNvSpPr txBox="1">
            <a:spLocks noChangeArrowheads="1"/>
          </p:cNvSpPr>
          <p:nvPr/>
        </p:nvSpPr>
        <p:spPr bwMode="auto">
          <a:xfrm>
            <a:off x="7210795" y="6373563"/>
            <a:ext cx="1516110" cy="276999"/>
          </a:xfrm>
          <a:prstGeom prst="rect">
            <a:avLst/>
          </a:prstGeom>
          <a:noFill/>
          <a:ln w="9525">
            <a:noFill/>
            <a:miter lim="800000"/>
            <a:headEnd/>
            <a:tailEnd/>
          </a:ln>
          <a:effectLst/>
        </p:spPr>
        <p:txBody>
          <a:bodyPr wrap="square">
            <a:spAutoFit/>
          </a:bodyPr>
          <a:lstStyle/>
          <a:p>
            <a:pPr>
              <a:spcBef>
                <a:spcPct val="50000"/>
              </a:spcBef>
            </a:pPr>
            <a:r>
              <a:rPr lang="en-US" altLang="zh-CN" sz="1200">
                <a:latin typeface="Times New Roman" pitchFamily="18" charset="0"/>
                <a:ea typeface="SimSun" pitchFamily="2" charset="-122"/>
                <a:cs typeface="Arial" pitchFamily="34" charset="0"/>
              </a:rPr>
              <a:t>Nicolelis, 2001</a:t>
            </a:r>
          </a:p>
        </p:txBody>
      </p:sp>
    </p:spTree>
    <p:extLst>
      <p:ext uri="{BB962C8B-B14F-4D97-AF65-F5344CB8AC3E}">
        <p14:creationId xmlns:p14="http://schemas.microsoft.com/office/powerpoint/2010/main" val="3688034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539076" y="569815"/>
            <a:ext cx="9775998" cy="772528"/>
          </a:xfrm>
        </p:spPr>
        <p:txBody>
          <a:bodyPr>
            <a:normAutofit/>
          </a:bodyPr>
          <a:lstStyle/>
          <a:p>
            <a:r>
              <a:rPr lang="en-GB">
                <a:latin typeface="Times New Roman" panose="02020603050405020304" pitchFamily="18" charset="0"/>
                <a:cs typeface="Times New Roman" panose="02020603050405020304" pitchFamily="18" charset="0"/>
              </a:rPr>
              <a:t>BCI in Rehabilitation</a:t>
            </a:r>
          </a:p>
        </p:txBody>
      </p:sp>
      <p:sp>
        <p:nvSpPr>
          <p:cNvPr id="11" name="Rectangle 2">
            <a:extLst>
              <a:ext uri="{FF2B5EF4-FFF2-40B4-BE49-F238E27FC236}">
                <a16:creationId xmlns:a16="http://schemas.microsoft.com/office/drawing/2014/main" id="{C894E5D1-4F36-4850-9601-914E8A981690}"/>
              </a:ext>
            </a:extLst>
          </p:cNvPr>
          <p:cNvSpPr txBox="1">
            <a:spLocks noChangeArrowheads="1"/>
          </p:cNvSpPr>
          <p:nvPr/>
        </p:nvSpPr>
        <p:spPr>
          <a:xfrm>
            <a:off x="583321" y="1472898"/>
            <a:ext cx="2645402" cy="2070190"/>
          </a:xfrm>
          <a:prstGeom prst="rect">
            <a:avLst/>
          </a:prstGeom>
        </p:spPr>
        <p:style>
          <a:lnRef idx="1">
            <a:schemeClr val="accent2"/>
          </a:lnRef>
          <a:fillRef idx="3">
            <a:schemeClr val="accent2"/>
          </a:fillRef>
          <a:effectRef idx="2">
            <a:schemeClr val="accent2"/>
          </a:effectRef>
          <a:fontRef idx="minor">
            <a:schemeClr val="lt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indent="-171742">
              <a:buFont typeface="Arial" panose="020B0604020202020204" pitchFamily="34" charset="0"/>
              <a:buNone/>
              <a:tabLst>
                <a:tab pos="174982" algn="l"/>
                <a:tab pos="228449" algn="l"/>
                <a:tab pos="457708" algn="l"/>
                <a:tab pos="686966" algn="l"/>
                <a:tab pos="916225" algn="l"/>
                <a:tab pos="1145483" algn="l"/>
                <a:tab pos="1374743" algn="l"/>
                <a:tab pos="1604000" algn="l"/>
                <a:tab pos="1833260" algn="l"/>
                <a:tab pos="2062518" algn="l"/>
                <a:tab pos="2291777" algn="l"/>
                <a:tab pos="2521035" algn="l"/>
                <a:tab pos="2750294" algn="l"/>
                <a:tab pos="2979553" algn="l"/>
                <a:tab pos="3208811" algn="l"/>
                <a:tab pos="3438070" algn="l"/>
                <a:tab pos="3667328" algn="l"/>
                <a:tab pos="3896588" algn="l"/>
                <a:tab pos="4125846" algn="l"/>
                <a:tab pos="4355105" algn="l"/>
                <a:tab pos="4584363" algn="l"/>
                <a:tab pos="4585173" algn="l"/>
              </a:tabLst>
            </a:pPr>
            <a:r>
              <a:rPr lang="en-IN" altLang="en-US" sz="1800">
                <a:latin typeface="Times New Roman" panose="02020603050405020304" pitchFamily="18" charset="0"/>
                <a:cs typeface="Times New Roman" panose="02020603050405020304" pitchFamily="18" charset="0"/>
              </a:rPr>
              <a:t>1. Thought Controlled Wheelchair</a:t>
            </a:r>
          </a:p>
          <a:p>
            <a:pPr indent="-171742">
              <a:buFont typeface="Arial" panose="020B0604020202020204" pitchFamily="34" charset="0"/>
              <a:buNone/>
              <a:tabLst>
                <a:tab pos="174982" algn="l"/>
                <a:tab pos="228449" algn="l"/>
                <a:tab pos="457708" algn="l"/>
                <a:tab pos="686966" algn="l"/>
                <a:tab pos="916225" algn="l"/>
                <a:tab pos="1145483" algn="l"/>
                <a:tab pos="1374743" algn="l"/>
                <a:tab pos="1604000" algn="l"/>
                <a:tab pos="1833260" algn="l"/>
                <a:tab pos="2062518" algn="l"/>
                <a:tab pos="2291777" algn="l"/>
                <a:tab pos="2521035" algn="l"/>
                <a:tab pos="2750294" algn="l"/>
                <a:tab pos="2979553" algn="l"/>
                <a:tab pos="3208811" algn="l"/>
                <a:tab pos="3438070" algn="l"/>
                <a:tab pos="3667328" algn="l"/>
                <a:tab pos="3896588" algn="l"/>
                <a:tab pos="4125846" algn="l"/>
                <a:tab pos="4355105" algn="l"/>
                <a:tab pos="4584363" algn="l"/>
                <a:tab pos="4585173" algn="l"/>
              </a:tabLst>
            </a:pPr>
            <a:r>
              <a:rPr lang="en-IN" altLang="en-US" sz="1800">
                <a:latin typeface="Times New Roman" panose="02020603050405020304" pitchFamily="18" charset="0"/>
                <a:cs typeface="Times New Roman" panose="02020603050405020304" pitchFamily="18" charset="0"/>
              </a:rPr>
              <a:t>2. Upper Limb Prosthesis</a:t>
            </a:r>
          </a:p>
          <a:p>
            <a:pPr indent="-171742">
              <a:buFont typeface="Arial" panose="020B0604020202020204" pitchFamily="34" charset="0"/>
              <a:buNone/>
              <a:tabLst>
                <a:tab pos="174982" algn="l"/>
                <a:tab pos="228449" algn="l"/>
                <a:tab pos="457708" algn="l"/>
                <a:tab pos="686966" algn="l"/>
                <a:tab pos="916225" algn="l"/>
                <a:tab pos="1145483" algn="l"/>
                <a:tab pos="1374743" algn="l"/>
                <a:tab pos="1604000" algn="l"/>
                <a:tab pos="1833260" algn="l"/>
                <a:tab pos="2062518" algn="l"/>
                <a:tab pos="2291777" algn="l"/>
                <a:tab pos="2521035" algn="l"/>
                <a:tab pos="2750294" algn="l"/>
                <a:tab pos="2979553" algn="l"/>
                <a:tab pos="3208811" algn="l"/>
                <a:tab pos="3438070" algn="l"/>
                <a:tab pos="3667328" algn="l"/>
                <a:tab pos="3896588" algn="l"/>
                <a:tab pos="4125846" algn="l"/>
                <a:tab pos="4355105" algn="l"/>
                <a:tab pos="4584363" algn="l"/>
                <a:tab pos="4585173" algn="l"/>
              </a:tabLst>
            </a:pPr>
            <a:r>
              <a:rPr lang="en-IN" altLang="en-US" sz="1800">
                <a:latin typeface="Times New Roman" panose="02020603050405020304" pitchFamily="18" charset="0"/>
                <a:cs typeface="Times New Roman" panose="02020603050405020304" pitchFamily="18" charset="0"/>
              </a:rPr>
              <a:t>3. Cursor Control</a:t>
            </a:r>
          </a:p>
          <a:p>
            <a:pPr indent="-171742">
              <a:buFont typeface="Arial" panose="020B0604020202020204" pitchFamily="34" charset="0"/>
              <a:buNone/>
              <a:tabLst>
                <a:tab pos="174982" algn="l"/>
                <a:tab pos="228449" algn="l"/>
                <a:tab pos="457708" algn="l"/>
                <a:tab pos="686966" algn="l"/>
                <a:tab pos="916225" algn="l"/>
                <a:tab pos="1145483" algn="l"/>
                <a:tab pos="1374743" algn="l"/>
                <a:tab pos="1604000" algn="l"/>
                <a:tab pos="1833260" algn="l"/>
                <a:tab pos="2062518" algn="l"/>
                <a:tab pos="2291777" algn="l"/>
                <a:tab pos="2521035" algn="l"/>
                <a:tab pos="2750294" algn="l"/>
                <a:tab pos="2979553" algn="l"/>
                <a:tab pos="3208811" algn="l"/>
                <a:tab pos="3438070" algn="l"/>
                <a:tab pos="3667328" algn="l"/>
                <a:tab pos="3896588" algn="l"/>
                <a:tab pos="4125846" algn="l"/>
                <a:tab pos="4355105" algn="l"/>
                <a:tab pos="4584363" algn="l"/>
                <a:tab pos="4585173" algn="l"/>
              </a:tabLst>
            </a:pPr>
            <a:r>
              <a:rPr lang="en-IN" altLang="en-US" sz="1800">
                <a:latin typeface="Times New Roman" panose="02020603050405020304" pitchFamily="18" charset="0"/>
                <a:cs typeface="Times New Roman" panose="02020603050405020304" pitchFamily="18" charset="0"/>
              </a:rPr>
              <a:t>4. Virtual Keyboard</a:t>
            </a:r>
          </a:p>
          <a:p>
            <a:pPr indent="-171742">
              <a:buFont typeface="Arial" panose="020B0604020202020204" pitchFamily="34" charset="0"/>
              <a:buNone/>
              <a:tabLst>
                <a:tab pos="174982" algn="l"/>
                <a:tab pos="228449" algn="l"/>
                <a:tab pos="457708" algn="l"/>
                <a:tab pos="686966" algn="l"/>
                <a:tab pos="916225" algn="l"/>
                <a:tab pos="1145483" algn="l"/>
                <a:tab pos="1374743" algn="l"/>
                <a:tab pos="1604000" algn="l"/>
                <a:tab pos="1833260" algn="l"/>
                <a:tab pos="2062518" algn="l"/>
                <a:tab pos="2291777" algn="l"/>
                <a:tab pos="2521035" algn="l"/>
                <a:tab pos="2750294" algn="l"/>
                <a:tab pos="2979553" algn="l"/>
                <a:tab pos="3208811" algn="l"/>
                <a:tab pos="3438070" algn="l"/>
                <a:tab pos="3667328" algn="l"/>
                <a:tab pos="3896588" algn="l"/>
                <a:tab pos="4125846" algn="l"/>
                <a:tab pos="4355105" algn="l"/>
                <a:tab pos="4584363" algn="l"/>
                <a:tab pos="4585173" algn="l"/>
              </a:tabLst>
            </a:pPr>
            <a:r>
              <a:rPr lang="en-IN" altLang="en-US" sz="1800">
                <a:latin typeface="Times New Roman" panose="02020603050405020304" pitchFamily="18" charset="0"/>
                <a:cs typeface="Times New Roman" panose="02020603050405020304" pitchFamily="18" charset="0"/>
              </a:rPr>
              <a:t>5. BCI Speller</a:t>
            </a:r>
          </a:p>
        </p:txBody>
      </p:sp>
      <p:pic>
        <p:nvPicPr>
          <p:cNvPr id="12" name="Picture 3">
            <a:extLst>
              <a:ext uri="{FF2B5EF4-FFF2-40B4-BE49-F238E27FC236}">
                <a16:creationId xmlns:a16="http://schemas.microsoft.com/office/drawing/2014/main" id="{68335786-B8E7-447D-9722-2993714BC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435" y="1883485"/>
            <a:ext cx="2601934" cy="19514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4">
            <a:extLst>
              <a:ext uri="{FF2B5EF4-FFF2-40B4-BE49-F238E27FC236}">
                <a16:creationId xmlns:a16="http://schemas.microsoft.com/office/drawing/2014/main" id="{712D4F46-59F8-4FEC-BF4E-15AD8C5678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5844" y="2707293"/>
            <a:ext cx="2740134" cy="18639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6">
            <a:extLst>
              <a:ext uri="{FF2B5EF4-FFF2-40B4-BE49-F238E27FC236}">
                <a16:creationId xmlns:a16="http://schemas.microsoft.com/office/drawing/2014/main" id="{0A691BFB-83D1-4FCE-83AE-26DD26B422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1829" y="3847033"/>
            <a:ext cx="3280692" cy="18639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7">
            <a:extLst>
              <a:ext uri="{FF2B5EF4-FFF2-40B4-BE49-F238E27FC236}">
                <a16:creationId xmlns:a16="http://schemas.microsoft.com/office/drawing/2014/main" id="{8C1DA5D5-D9E6-4704-815E-369EC65310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1820" y="4528511"/>
            <a:ext cx="2782331" cy="2086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15">
            <a:extLst>
              <a:ext uri="{FF2B5EF4-FFF2-40B4-BE49-F238E27FC236}">
                <a16:creationId xmlns:a16="http://schemas.microsoft.com/office/drawing/2014/main" id="{0E12BBF9-C18A-4E88-9029-A6F50EF1CEDC}"/>
              </a:ext>
            </a:extLst>
          </p:cNvPr>
          <p:cNvPicPr>
            <a:picLocks noChangeAspect="1"/>
          </p:cNvPicPr>
          <p:nvPr/>
        </p:nvPicPr>
        <p:blipFill>
          <a:blip r:embed="rId7"/>
          <a:stretch>
            <a:fillRect/>
          </a:stretch>
        </p:blipFill>
        <p:spPr>
          <a:xfrm>
            <a:off x="2461934" y="3687499"/>
            <a:ext cx="3121261" cy="1747906"/>
          </a:xfrm>
          <a:prstGeom prst="rect">
            <a:avLst/>
          </a:prstGeom>
        </p:spPr>
      </p:pic>
    </p:spTree>
    <p:extLst>
      <p:ext uri="{BB962C8B-B14F-4D97-AF65-F5344CB8AC3E}">
        <p14:creationId xmlns:p14="http://schemas.microsoft.com/office/powerpoint/2010/main" val="169150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7700</Words>
  <Application>Microsoft Office PowerPoint</Application>
  <PresentationFormat>Widescreen</PresentationFormat>
  <Paragraphs>684</Paragraphs>
  <Slides>59</Slides>
  <Notes>46</Notes>
  <HiddenSlides>3</HiddenSlides>
  <MMClips>4</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Arial</vt:lpstr>
      <vt:lpstr>Arial</vt:lpstr>
      <vt:lpstr>Calibri</vt:lpstr>
      <vt:lpstr>Calibri Light</vt:lpstr>
      <vt:lpstr>Cambria Math</vt:lpstr>
      <vt:lpstr>Franklin Gothic Book</vt:lpstr>
      <vt:lpstr>Open sans</vt:lpstr>
      <vt:lpstr>STIXGeneral-Regular</vt:lpstr>
      <vt:lpstr>Symbol</vt:lpstr>
      <vt:lpstr>Times New Roman</vt:lpstr>
      <vt:lpstr>Verdana</vt:lpstr>
      <vt:lpstr>Wingdings</vt:lpstr>
      <vt:lpstr>Office Theme</vt:lpstr>
      <vt:lpstr>Investigating time series neural data: Experimental design &amp; processing   Dr Saugat Bhattacharyya</vt:lpstr>
      <vt:lpstr>EEG Recording</vt:lpstr>
      <vt:lpstr>EEG as a Weighted Sum of Independent Neuronal Signals</vt:lpstr>
      <vt:lpstr>EEG/MEG: Non-Stationarity</vt:lpstr>
      <vt:lpstr>EEG/MEG: Non-Gaussian</vt:lpstr>
      <vt:lpstr>EEG/MEG: Non-Linear</vt:lpstr>
      <vt:lpstr>Brain-computer interfacing?</vt:lpstr>
      <vt:lpstr>Motivation</vt:lpstr>
      <vt:lpstr>BCI in Rehabilitation</vt:lpstr>
      <vt:lpstr>BCI in Everyday Life</vt:lpstr>
      <vt:lpstr>Common Neural Signals</vt:lpstr>
      <vt:lpstr>Motor Imagery (ERD/ERS)</vt:lpstr>
      <vt:lpstr>Slow Cortical Potential Operant Conditioning</vt:lpstr>
      <vt:lpstr>P300</vt:lpstr>
      <vt:lpstr>Steady-State Visual Evoked Potential</vt:lpstr>
      <vt:lpstr>Error Related Potential</vt:lpstr>
      <vt:lpstr>Basic Pipeline</vt:lpstr>
      <vt:lpstr>Event Related Potential</vt:lpstr>
      <vt:lpstr>Event Related Potential</vt:lpstr>
      <vt:lpstr>Stimulus-Locked &amp; Response-Locked ERPs</vt:lpstr>
      <vt:lpstr>Designing Experiments</vt:lpstr>
      <vt:lpstr>Designing Experiments</vt:lpstr>
      <vt:lpstr>Python based packages</vt:lpstr>
      <vt:lpstr>Pre-processing</vt:lpstr>
      <vt:lpstr>Pre-processing: Filtering</vt:lpstr>
      <vt:lpstr>Pre-processing: Downsampling</vt:lpstr>
      <vt:lpstr>Pre-processing: Spatial Filtering</vt:lpstr>
      <vt:lpstr>Pre-processing: Epoching</vt:lpstr>
      <vt:lpstr>Pre-processing: Baseline Correction</vt:lpstr>
      <vt:lpstr>Artefact Removal</vt:lpstr>
      <vt:lpstr>Artefact Removal</vt:lpstr>
      <vt:lpstr>Artefact Removal-EOG/Blinks</vt:lpstr>
      <vt:lpstr>Artefact Removal-EOG/Blinks</vt:lpstr>
      <vt:lpstr>Artefact Removal-EOG/Blinks</vt:lpstr>
      <vt:lpstr>Time-Frequency Domain Analysis</vt:lpstr>
      <vt:lpstr>Time-Frequency Domain Analysis</vt:lpstr>
      <vt:lpstr>Time-Frequency Domain Analysis</vt:lpstr>
      <vt:lpstr>Time-Frequency Domain Analysis</vt:lpstr>
      <vt:lpstr>Inter-trial Phase Clustering (ITPC)</vt:lpstr>
      <vt:lpstr>Inter-trial Phase Clustering (ITPC)</vt:lpstr>
      <vt:lpstr>ITPC-Trial Count</vt:lpstr>
      <vt:lpstr>ITPC-Temporal Jitter</vt:lpstr>
      <vt:lpstr>ITPC-Phase and Power</vt:lpstr>
      <vt:lpstr>Case Study</vt:lpstr>
      <vt:lpstr>Groups</vt:lpstr>
      <vt:lpstr>PowerPoint Presentation</vt:lpstr>
      <vt:lpstr>PowerPoint Presentation</vt:lpstr>
      <vt:lpstr>PowerPoint Presentation</vt:lpstr>
      <vt:lpstr>PowerPoint Presentation</vt:lpstr>
      <vt:lpstr>PowerPoint Presentation</vt:lpstr>
      <vt:lpstr>Dynamic, realistic environment  </vt:lpstr>
      <vt:lpstr>Your turn! Count the caps</vt:lpstr>
      <vt:lpstr>PowerPoint Presentation</vt:lpstr>
      <vt:lpstr>PowerPoint Presentation</vt:lpstr>
      <vt:lpstr>PowerPoint Presentation</vt:lpstr>
      <vt:lpstr>PowerPoint Presentation</vt:lpstr>
      <vt:lpstr>Similar but Weaker Neural Correlates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COM808 – Operating Systems   Dr Saugat Bhattacharyya</dc:title>
  <dc:creator>Bhattacharyya, Saugat</dc:creator>
  <cp:lastModifiedBy>Saugat Bhattacharyya</cp:lastModifiedBy>
  <cp:revision>1</cp:revision>
  <dcterms:created xsi:type="dcterms:W3CDTF">2020-09-14T14:16:03Z</dcterms:created>
  <dcterms:modified xsi:type="dcterms:W3CDTF">2021-10-27T04:16:03Z</dcterms:modified>
</cp:coreProperties>
</file>